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764" r:id="rId2"/>
    <p:sldMasterId id="2147483751" r:id="rId3"/>
    <p:sldMasterId id="2147483778" r:id="rId4"/>
    <p:sldMasterId id="2147483672" r:id="rId5"/>
    <p:sldMasterId id="2147483779" r:id="rId6"/>
    <p:sldMasterId id="2147483801" r:id="rId7"/>
    <p:sldMasterId id="2147483825" r:id="rId8"/>
  </p:sldMasterIdLst>
  <p:notesMasterIdLst>
    <p:notesMasterId r:id="rId42"/>
  </p:notesMasterIdLst>
  <p:sldIdLst>
    <p:sldId id="257" r:id="rId9"/>
    <p:sldId id="10229" r:id="rId10"/>
    <p:sldId id="2076136800" r:id="rId11"/>
    <p:sldId id="2076136802" r:id="rId12"/>
    <p:sldId id="379" r:id="rId13"/>
    <p:sldId id="2076136922" r:id="rId14"/>
    <p:sldId id="2076137310" r:id="rId15"/>
    <p:sldId id="2076137309" r:id="rId16"/>
    <p:sldId id="2076137266" r:id="rId17"/>
    <p:sldId id="2076137295" r:id="rId18"/>
    <p:sldId id="2076137293" r:id="rId19"/>
    <p:sldId id="2076137272" r:id="rId20"/>
    <p:sldId id="2076137311" r:id="rId21"/>
    <p:sldId id="2076137299" r:id="rId22"/>
    <p:sldId id="2076137294" r:id="rId23"/>
    <p:sldId id="2076137300" r:id="rId24"/>
    <p:sldId id="2076137301" r:id="rId25"/>
    <p:sldId id="2076137296" r:id="rId26"/>
    <p:sldId id="2076137315" r:id="rId27"/>
    <p:sldId id="2076137312" r:id="rId28"/>
    <p:sldId id="2076137305" r:id="rId29"/>
    <p:sldId id="2076137317" r:id="rId30"/>
    <p:sldId id="2076137292" r:id="rId31"/>
    <p:sldId id="289" r:id="rId32"/>
    <p:sldId id="2076137303" r:id="rId33"/>
    <p:sldId id="2076137304" r:id="rId34"/>
    <p:sldId id="2076137316" r:id="rId35"/>
    <p:sldId id="2076137306" r:id="rId36"/>
    <p:sldId id="2076137307" r:id="rId37"/>
    <p:sldId id="2076137313" r:id="rId38"/>
    <p:sldId id="263" r:id="rId39"/>
    <p:sldId id="2076137262" r:id="rId40"/>
    <p:sldId id="286"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onsolas" panose="020B0609020204030204" pitchFamily="49"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Roboto" panose="020B060402020202020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
      <p:font typeface="Segoe UI Light" panose="020B0502040204020203" pitchFamily="34" charset="0"/>
      <p:regular r:id="rId65"/>
      <p:italic r:id="rId66"/>
    </p:embeddedFont>
    <p:embeddedFont>
      <p:font typeface="Segoe UI Semibold" panose="020B0702040204020203" pitchFamily="34" charset="0"/>
      <p:bold r:id="rId67"/>
      <p:boldItalic r:id="rId68"/>
    </p:embeddedFont>
    <p:embeddedFont>
      <p:font typeface="Segoe UI Semilight" panose="020B0402040204020203" pitchFamily="34" charset="0"/>
      <p:regular r:id="rId69"/>
      <p: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B24C01-3EBD-CE08-BB94-17E5538FF4BE}" name="Beth Massi" initials="BM" userId="S::bethma@microsoft.com::bd08b5aa-02b2-43fc-b15c-eeea7517ad71" providerId="AD"/>
  <p188:author id="{15ADE301-1751-7599-4F21-B929225A1F3C}" name="Daniel Jacobson" initials="DJ" userId="S::dajaco@microsoft.com::a2370a02-d79c-4065-83e3-303b80e5740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0C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87DFE6-AD3D-4FE8-9052-54EC6952B2AD}" v="9559" dt="2021-02-25T15:01:19.594"/>
    <p1510:client id="{C1D18E1E-E173-4261-8016-B34CA4DD19E9}" v="16" dt="2021-02-25T15:07:20.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51"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19.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microsoft.com/office/2018/10/relationships/authors" Target="authors.xml"/><Relationship Id="rId8" Type="http://schemas.openxmlformats.org/officeDocument/2006/relationships/slideMaster" Target="slideMasters/slideMaster8.xml"/><Relationship Id="rId51" Type="http://schemas.openxmlformats.org/officeDocument/2006/relationships/font" Target="fonts/font9.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font" Target="fonts/font8.fntdata"/><Relationship Id="rId55" Type="http://schemas.openxmlformats.org/officeDocument/2006/relationships/font" Target="fonts/font13.fntdata"/><Relationship Id="rId76"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mitry Lyalin" userId="S::dmitryly@microsoft.com::eb7540d4-0ead-4d5e-bc2c-131bb5aeb153" providerId="AD" clId="Web-{B73FDB8E-273B-2384-27AA-D6AAC9F1E54F}"/>
    <pc:docChg chg="modSld">
      <pc:chgData name="Dmitry Lyalin" userId="S::dmitryly@microsoft.com::eb7540d4-0ead-4d5e-bc2c-131bb5aeb153" providerId="AD" clId="Web-{B73FDB8E-273B-2384-27AA-D6AAC9F1E54F}" dt="2021-02-13T00:06:31.051" v="290" actId="20577"/>
      <pc:docMkLst>
        <pc:docMk/>
      </pc:docMkLst>
      <pc:sldChg chg="modSp">
        <pc:chgData name="Dmitry Lyalin" userId="S::dmitryly@microsoft.com::eb7540d4-0ead-4d5e-bc2c-131bb5aeb153" providerId="AD" clId="Web-{B73FDB8E-273B-2384-27AA-D6AAC9F1E54F}" dt="2021-02-12T16:35:51.354" v="2" actId="20577"/>
        <pc:sldMkLst>
          <pc:docMk/>
          <pc:sldMk cId="3727675087" sldId="2076137262"/>
        </pc:sldMkLst>
        <pc:spChg chg="mod">
          <ac:chgData name="Dmitry Lyalin" userId="S::dmitryly@microsoft.com::eb7540d4-0ead-4d5e-bc2c-131bb5aeb153" providerId="AD" clId="Web-{B73FDB8E-273B-2384-27AA-D6AAC9F1E54F}" dt="2021-02-12T16:35:51.354" v="2" actId="20577"/>
          <ac:spMkLst>
            <pc:docMk/>
            <pc:sldMk cId="3727675087" sldId="2076137262"/>
            <ac:spMk id="3" creationId="{1538838F-A9BD-499B-ACEB-3FBFEBD6F2FF}"/>
          </ac:spMkLst>
        </pc:spChg>
      </pc:sldChg>
      <pc:sldChg chg="modSp">
        <pc:chgData name="Dmitry Lyalin" userId="S::dmitryly@microsoft.com::eb7540d4-0ead-4d5e-bc2c-131bb5aeb153" providerId="AD" clId="Web-{B73FDB8E-273B-2384-27AA-D6AAC9F1E54F}" dt="2021-02-13T00:01:35.172" v="176" actId="20577"/>
        <pc:sldMkLst>
          <pc:docMk/>
          <pc:sldMk cId="122517189" sldId="2076137295"/>
        </pc:sldMkLst>
        <pc:spChg chg="mod">
          <ac:chgData name="Dmitry Lyalin" userId="S::dmitryly@microsoft.com::eb7540d4-0ead-4d5e-bc2c-131bb5aeb153" providerId="AD" clId="Web-{B73FDB8E-273B-2384-27AA-D6AAC9F1E54F}" dt="2021-02-13T00:01:35.172" v="176" actId="20577"/>
          <ac:spMkLst>
            <pc:docMk/>
            <pc:sldMk cId="122517189" sldId="2076137295"/>
            <ac:spMk id="11" creationId="{C0E7814F-772A-488B-9829-94D3C5B349DF}"/>
          </ac:spMkLst>
        </pc:spChg>
      </pc:sldChg>
      <pc:sldChg chg="addSp modSp mod modClrScheme chgLayout">
        <pc:chgData name="Dmitry Lyalin" userId="S::dmitryly@microsoft.com::eb7540d4-0ead-4d5e-bc2c-131bb5aeb153" providerId="AD" clId="Web-{B73FDB8E-273B-2384-27AA-D6AAC9F1E54F}" dt="2021-02-13T00:06:31.051" v="290" actId="20577"/>
        <pc:sldMkLst>
          <pc:docMk/>
          <pc:sldMk cId="248313921" sldId="2076137300"/>
        </pc:sldMkLst>
        <pc:spChg chg="mod ord">
          <ac:chgData name="Dmitry Lyalin" userId="S::dmitryly@microsoft.com::eb7540d4-0ead-4d5e-bc2c-131bb5aeb153" providerId="AD" clId="Web-{B73FDB8E-273B-2384-27AA-D6AAC9F1E54F}" dt="2021-02-13T00:05:13.234" v="281"/>
          <ac:spMkLst>
            <pc:docMk/>
            <pc:sldMk cId="248313921" sldId="2076137300"/>
            <ac:spMk id="2" creationId="{D384305C-0C78-4C41-A085-7D25B7195535}"/>
          </ac:spMkLst>
        </pc:spChg>
        <pc:spChg chg="mod ord">
          <ac:chgData name="Dmitry Lyalin" userId="S::dmitryly@microsoft.com::eb7540d4-0ead-4d5e-bc2c-131bb5aeb153" providerId="AD" clId="Web-{B73FDB8E-273B-2384-27AA-D6AAC9F1E54F}" dt="2021-02-13T00:06:31.051" v="290" actId="20577"/>
          <ac:spMkLst>
            <pc:docMk/>
            <pc:sldMk cId="248313921" sldId="2076137300"/>
            <ac:spMk id="3" creationId="{DF8881A3-2B45-43E5-8769-BB9AE9655A98}"/>
          </ac:spMkLst>
        </pc:spChg>
        <pc:spChg chg="add mod ord">
          <ac:chgData name="Dmitry Lyalin" userId="S::dmitryly@microsoft.com::eb7540d4-0ead-4d5e-bc2c-131bb5aeb153" providerId="AD" clId="Web-{B73FDB8E-273B-2384-27AA-D6AAC9F1E54F}" dt="2021-02-13T00:05:21.953" v="285" actId="20577"/>
          <ac:spMkLst>
            <pc:docMk/>
            <pc:sldMk cId="248313921" sldId="2076137300"/>
            <ac:spMk id="4" creationId="{711FD101-DE75-4243-B01A-D0A45274DD07}"/>
          </ac:spMkLst>
        </pc:spChg>
      </pc:sldChg>
    </pc:docChg>
  </pc:docChgLst>
  <pc:docChgLst>
    <pc:chgData name="Dmitry Lyalin" userId="S::dmitryly@microsoft.com::eb7540d4-0ead-4d5e-bc2c-131bb5aeb153" providerId="AD" clId="Web-{00000000-0000-0000-0000-000000000000}"/>
    <pc:docChg chg="modSld">
      <pc:chgData name="Dmitry Lyalin" userId="S::dmitryly@microsoft.com::eb7540d4-0ead-4d5e-bc2c-131bb5aeb153" providerId="AD" clId="Web-{00000000-0000-0000-0000-000000000000}" dt="2021-02-22T04:32:17.147" v="242" actId="1076"/>
      <pc:docMkLst>
        <pc:docMk/>
      </pc:docMkLst>
      <pc:sldChg chg="modNotes">
        <pc:chgData name="Dmitry Lyalin" userId="S::dmitryly@microsoft.com::eb7540d4-0ead-4d5e-bc2c-131bb5aeb153" providerId="AD" clId="Web-{00000000-0000-0000-0000-000000000000}" dt="2021-02-16T21:33:29.071" v="87"/>
        <pc:sldMkLst>
          <pc:docMk/>
          <pc:sldMk cId="3117811426" sldId="2076137299"/>
        </pc:sldMkLst>
      </pc:sldChg>
      <pc:sldChg chg="addSp delSp modSp modNotes">
        <pc:chgData name="Dmitry Lyalin" userId="S::dmitryly@microsoft.com::eb7540d4-0ead-4d5e-bc2c-131bb5aeb153" providerId="AD" clId="Web-{00000000-0000-0000-0000-000000000000}" dt="2021-02-22T04:32:17.147" v="242" actId="1076"/>
        <pc:sldMkLst>
          <pc:docMk/>
          <pc:sldMk cId="248313921" sldId="2076137300"/>
        </pc:sldMkLst>
        <pc:spChg chg="mod">
          <ac:chgData name="Dmitry Lyalin" userId="S::dmitryly@microsoft.com::eb7540d4-0ead-4d5e-bc2c-131bb5aeb153" providerId="AD" clId="Web-{00000000-0000-0000-0000-000000000000}" dt="2021-02-22T04:29:34.575" v="216" actId="20577"/>
          <ac:spMkLst>
            <pc:docMk/>
            <pc:sldMk cId="248313921" sldId="2076137300"/>
            <ac:spMk id="3" creationId="{DF8881A3-2B45-43E5-8769-BB9AE9655A98}"/>
          </ac:spMkLst>
        </pc:spChg>
        <pc:spChg chg="del mod">
          <ac:chgData name="Dmitry Lyalin" userId="S::dmitryly@microsoft.com::eb7540d4-0ead-4d5e-bc2c-131bb5aeb153" providerId="AD" clId="Web-{00000000-0000-0000-0000-000000000000}" dt="2021-02-22T04:28:10.383" v="173"/>
          <ac:spMkLst>
            <pc:docMk/>
            <pc:sldMk cId="248313921" sldId="2076137300"/>
            <ac:spMk id="4" creationId="{711FD101-DE75-4243-B01A-D0A45274DD07}"/>
          </ac:spMkLst>
        </pc:spChg>
        <pc:picChg chg="add del mod modCrop">
          <ac:chgData name="Dmitry Lyalin" userId="S::dmitryly@microsoft.com::eb7540d4-0ead-4d5e-bc2c-131bb5aeb153" providerId="AD" clId="Web-{00000000-0000-0000-0000-000000000000}" dt="2021-02-22T04:31:10.081" v="229"/>
          <ac:picMkLst>
            <pc:docMk/>
            <pc:sldMk cId="248313921" sldId="2076137300"/>
            <ac:picMk id="5" creationId="{60D6FD0A-EF68-424D-91E4-619E71F9A223}"/>
          </ac:picMkLst>
        </pc:picChg>
        <pc:picChg chg="add mod">
          <ac:chgData name="Dmitry Lyalin" userId="S::dmitryly@microsoft.com::eb7540d4-0ead-4d5e-bc2c-131bb5aeb153" providerId="AD" clId="Web-{00000000-0000-0000-0000-000000000000}" dt="2021-02-22T04:32:17.147" v="242" actId="1076"/>
          <ac:picMkLst>
            <pc:docMk/>
            <pc:sldMk cId="248313921" sldId="2076137300"/>
            <ac:picMk id="6" creationId="{9D7132A3-5144-4742-A16C-409B1CC63FEB}"/>
          </ac:picMkLst>
        </pc:picChg>
        <pc:picChg chg="add mod">
          <ac:chgData name="Dmitry Lyalin" userId="S::dmitryly@microsoft.com::eb7540d4-0ead-4d5e-bc2c-131bb5aeb153" providerId="AD" clId="Web-{00000000-0000-0000-0000-000000000000}" dt="2021-02-22T04:32:12.928" v="241" actId="1076"/>
          <ac:picMkLst>
            <pc:docMk/>
            <pc:sldMk cId="248313921" sldId="2076137300"/>
            <ac:picMk id="7" creationId="{1BDB8097-A72B-4376-B2D8-B6EA5656DDC2}"/>
          </ac:picMkLst>
        </pc:picChg>
      </pc:sldChg>
      <pc:sldChg chg="modNotes">
        <pc:chgData name="Dmitry Lyalin" userId="S::dmitryly@microsoft.com::eb7540d4-0ead-4d5e-bc2c-131bb5aeb153" providerId="AD" clId="Web-{00000000-0000-0000-0000-000000000000}" dt="2021-02-16T21:35:42.250" v="156"/>
        <pc:sldMkLst>
          <pc:docMk/>
          <pc:sldMk cId="3017207895" sldId="2076137301"/>
        </pc:sldMkLst>
      </pc:sldChg>
    </pc:docChg>
  </pc:docChgLst>
  <pc:docChgLst>
    <pc:chgData name="Beth Massi" userId="bd08b5aa-02b2-43fc-b15c-eeea7517ad71" providerId="ADAL" clId="{51951D30-D2A1-450E-B35E-5F27E5645E0C}"/>
    <pc:docChg chg="delSld">
      <pc:chgData name="Beth Massi" userId="bd08b5aa-02b2-43fc-b15c-eeea7517ad71" providerId="ADAL" clId="{51951D30-D2A1-450E-B35E-5F27E5645E0C}" dt="2020-12-01T17:38:57.445" v="0" actId="47"/>
      <pc:docMkLst>
        <pc:docMk/>
      </pc:docMkLst>
      <pc:sldChg chg="del">
        <pc:chgData name="Beth Massi" userId="bd08b5aa-02b2-43fc-b15c-eeea7517ad71" providerId="ADAL" clId="{51951D30-D2A1-450E-B35E-5F27E5645E0C}" dt="2020-12-01T17:38:57.445" v="0" actId="47"/>
        <pc:sldMkLst>
          <pc:docMk/>
          <pc:sldMk cId="1281430713" sldId="264"/>
        </pc:sldMkLst>
      </pc:sldChg>
      <pc:sldChg chg="del">
        <pc:chgData name="Beth Massi" userId="bd08b5aa-02b2-43fc-b15c-eeea7517ad71" providerId="ADAL" clId="{51951D30-D2A1-450E-B35E-5F27E5645E0C}" dt="2020-12-01T17:38:57.445" v="0" actId="47"/>
        <pc:sldMkLst>
          <pc:docMk/>
          <pc:sldMk cId="2700942184" sldId="265"/>
        </pc:sldMkLst>
      </pc:sldChg>
      <pc:sldChg chg="del">
        <pc:chgData name="Beth Massi" userId="bd08b5aa-02b2-43fc-b15c-eeea7517ad71" providerId="ADAL" clId="{51951D30-D2A1-450E-B35E-5F27E5645E0C}" dt="2020-12-01T17:38:57.445" v="0" actId="47"/>
        <pc:sldMkLst>
          <pc:docMk/>
          <pc:sldMk cId="714984656" sldId="266"/>
        </pc:sldMkLst>
      </pc:sldChg>
      <pc:sldChg chg="del">
        <pc:chgData name="Beth Massi" userId="bd08b5aa-02b2-43fc-b15c-eeea7517ad71" providerId="ADAL" clId="{51951D30-D2A1-450E-B35E-5F27E5645E0C}" dt="2020-12-01T17:38:57.445" v="0" actId="47"/>
        <pc:sldMkLst>
          <pc:docMk/>
          <pc:sldMk cId="2762594509" sldId="267"/>
        </pc:sldMkLst>
      </pc:sldChg>
      <pc:sldChg chg="del">
        <pc:chgData name="Beth Massi" userId="bd08b5aa-02b2-43fc-b15c-eeea7517ad71" providerId="ADAL" clId="{51951D30-D2A1-450E-B35E-5F27E5645E0C}" dt="2020-12-01T17:38:57.445" v="0" actId="47"/>
        <pc:sldMkLst>
          <pc:docMk/>
          <pc:sldMk cId="1716267179" sldId="268"/>
        </pc:sldMkLst>
      </pc:sldChg>
      <pc:sldChg chg="del">
        <pc:chgData name="Beth Massi" userId="bd08b5aa-02b2-43fc-b15c-eeea7517ad71" providerId="ADAL" clId="{51951D30-D2A1-450E-B35E-5F27E5645E0C}" dt="2020-12-01T17:38:57.445" v="0" actId="47"/>
        <pc:sldMkLst>
          <pc:docMk/>
          <pc:sldMk cId="767973781" sldId="269"/>
        </pc:sldMkLst>
      </pc:sldChg>
      <pc:sldChg chg="del">
        <pc:chgData name="Beth Massi" userId="bd08b5aa-02b2-43fc-b15c-eeea7517ad71" providerId="ADAL" clId="{51951D30-D2A1-450E-B35E-5F27E5645E0C}" dt="2020-12-01T17:38:57.445" v="0" actId="47"/>
        <pc:sldMkLst>
          <pc:docMk/>
          <pc:sldMk cId="1795166905" sldId="270"/>
        </pc:sldMkLst>
      </pc:sldChg>
      <pc:sldChg chg="del">
        <pc:chgData name="Beth Massi" userId="bd08b5aa-02b2-43fc-b15c-eeea7517ad71" providerId="ADAL" clId="{51951D30-D2A1-450E-B35E-5F27E5645E0C}" dt="2020-12-01T17:38:57.445" v="0" actId="47"/>
        <pc:sldMkLst>
          <pc:docMk/>
          <pc:sldMk cId="1552505949" sldId="271"/>
        </pc:sldMkLst>
      </pc:sldChg>
      <pc:sldChg chg="del">
        <pc:chgData name="Beth Massi" userId="bd08b5aa-02b2-43fc-b15c-eeea7517ad71" providerId="ADAL" clId="{51951D30-D2A1-450E-B35E-5F27E5645E0C}" dt="2020-12-01T17:38:57.445" v="0" actId="47"/>
        <pc:sldMkLst>
          <pc:docMk/>
          <pc:sldMk cId="3387637562" sldId="272"/>
        </pc:sldMkLst>
      </pc:sldChg>
      <pc:sldChg chg="del">
        <pc:chgData name="Beth Massi" userId="bd08b5aa-02b2-43fc-b15c-eeea7517ad71" providerId="ADAL" clId="{51951D30-D2A1-450E-B35E-5F27E5645E0C}" dt="2020-12-01T17:38:57.445" v="0" actId="47"/>
        <pc:sldMkLst>
          <pc:docMk/>
          <pc:sldMk cId="2402201920" sldId="273"/>
        </pc:sldMkLst>
      </pc:sldChg>
      <pc:sldChg chg="del">
        <pc:chgData name="Beth Massi" userId="bd08b5aa-02b2-43fc-b15c-eeea7517ad71" providerId="ADAL" clId="{51951D30-D2A1-450E-B35E-5F27E5645E0C}" dt="2020-12-01T17:38:57.445" v="0" actId="47"/>
        <pc:sldMkLst>
          <pc:docMk/>
          <pc:sldMk cId="2191142605" sldId="275"/>
        </pc:sldMkLst>
      </pc:sldChg>
      <pc:sldChg chg="del">
        <pc:chgData name="Beth Massi" userId="bd08b5aa-02b2-43fc-b15c-eeea7517ad71" providerId="ADAL" clId="{51951D30-D2A1-450E-B35E-5F27E5645E0C}" dt="2020-12-01T17:38:57.445" v="0" actId="47"/>
        <pc:sldMkLst>
          <pc:docMk/>
          <pc:sldMk cId="650461553" sldId="276"/>
        </pc:sldMkLst>
      </pc:sldChg>
    </pc:docChg>
  </pc:docChgLst>
  <pc:docChgLst>
    <pc:chgData name="Scott Hunter" userId="145c7c14-3300-4891-adda-a52ec6f2caaa" providerId="ADAL" clId="{72767B02-EDC3-43DE-B11B-7B687B9AA9AC}"/>
    <pc:docChg chg="undo custSel addSld delSld modSld modShowInfo">
      <pc:chgData name="Scott Hunter" userId="145c7c14-3300-4891-adda-a52ec6f2caaa" providerId="ADAL" clId="{72767B02-EDC3-43DE-B11B-7B687B9AA9AC}" dt="2020-11-10T15:03:29.841" v="130" actId="6549"/>
      <pc:docMkLst>
        <pc:docMk/>
      </pc:docMkLst>
      <pc:sldChg chg="modSp mod modNotesTx">
        <pc:chgData name="Scott Hunter" userId="145c7c14-3300-4891-adda-a52ec6f2caaa" providerId="ADAL" clId="{72767B02-EDC3-43DE-B11B-7B687B9AA9AC}" dt="2020-11-10T15:03:29.841" v="130" actId="6549"/>
        <pc:sldMkLst>
          <pc:docMk/>
          <pc:sldMk cId="1108877457" sldId="260"/>
        </pc:sldMkLst>
        <pc:spChg chg="mod">
          <ac:chgData name="Scott Hunter" userId="145c7c14-3300-4891-adda-a52ec6f2caaa" providerId="ADAL" clId="{72767B02-EDC3-43DE-B11B-7B687B9AA9AC}" dt="2020-11-10T14:54:16.096" v="19" actId="1076"/>
          <ac:spMkLst>
            <pc:docMk/>
            <pc:sldMk cId="1108877457" sldId="260"/>
            <ac:spMk id="16" creationId="{A95ED509-C030-46F9-A065-11AB8A8698DE}"/>
          </ac:spMkLst>
        </pc:spChg>
      </pc:sldChg>
      <pc:sldChg chg="modNotesTx">
        <pc:chgData name="Scott Hunter" userId="145c7c14-3300-4891-adda-a52ec6f2caaa" providerId="ADAL" clId="{72767B02-EDC3-43DE-B11B-7B687B9AA9AC}" dt="2020-11-10T14:58:12.175" v="44" actId="6549"/>
        <pc:sldMkLst>
          <pc:docMk/>
          <pc:sldMk cId="4113657981" sldId="262"/>
        </pc:sldMkLst>
      </pc:sldChg>
      <pc:sldChg chg="add del">
        <pc:chgData name="Scott Hunter" userId="145c7c14-3300-4891-adda-a52ec6f2caaa" providerId="ADAL" clId="{72767B02-EDC3-43DE-B11B-7B687B9AA9AC}" dt="2020-11-10T01:01:30.354" v="7" actId="47"/>
        <pc:sldMkLst>
          <pc:docMk/>
          <pc:sldMk cId="333888718" sldId="2076136922"/>
        </pc:sldMkLst>
      </pc:sldChg>
      <pc:sldChg chg="add del">
        <pc:chgData name="Scott Hunter" userId="145c7c14-3300-4891-adda-a52ec6f2caaa" providerId="ADAL" clId="{72767B02-EDC3-43DE-B11B-7B687B9AA9AC}" dt="2020-11-10T01:01:29.653" v="5" actId="47"/>
        <pc:sldMkLst>
          <pc:docMk/>
          <pc:sldMk cId="2830242648" sldId="2076137264"/>
        </pc:sldMkLst>
      </pc:sldChg>
      <pc:sldChg chg="add del">
        <pc:chgData name="Scott Hunter" userId="145c7c14-3300-4891-adda-a52ec6f2caaa" providerId="ADAL" clId="{72767B02-EDC3-43DE-B11B-7B687B9AA9AC}" dt="2020-11-10T01:01:29.790" v="6" actId="47"/>
        <pc:sldMkLst>
          <pc:docMk/>
          <pc:sldMk cId="4043131899" sldId="2076137281"/>
        </pc:sldMkLst>
      </pc:sldChg>
      <pc:sldChg chg="modNotesTx">
        <pc:chgData name="Scott Hunter" userId="145c7c14-3300-4891-adda-a52ec6f2caaa" providerId="ADAL" clId="{72767B02-EDC3-43DE-B11B-7B687B9AA9AC}" dt="2020-11-10T02:13:52.860" v="17" actId="20577"/>
        <pc:sldMkLst>
          <pc:docMk/>
          <pc:sldMk cId="2794458481" sldId="2076137293"/>
        </pc:sldMkLst>
      </pc:sldChg>
    </pc:docChg>
  </pc:docChgLst>
  <pc:docChgLst>
    <pc:chgData name="Beth" userId="bd08b5aa-02b2-43fc-b15c-eeea7517ad71" providerId="ADAL" clId="{A54DE060-65E8-41FA-95E9-C22776B8ABAA}"/>
    <pc:docChg chg="undo redo custSel addSld delSld modSld sldOrd modMainMaster">
      <pc:chgData name="Beth" userId="bd08b5aa-02b2-43fc-b15c-eeea7517ad71" providerId="ADAL" clId="{A54DE060-65E8-41FA-95E9-C22776B8ABAA}" dt="2020-10-31T00:08:14.698" v="8086" actId="404"/>
      <pc:docMkLst>
        <pc:docMk/>
      </pc:docMkLst>
      <pc:sldChg chg="modSp mod">
        <pc:chgData name="Beth" userId="bd08b5aa-02b2-43fc-b15c-eeea7517ad71" providerId="ADAL" clId="{A54DE060-65E8-41FA-95E9-C22776B8ABAA}" dt="2020-10-28T15:46:10.073" v="34" actId="20577"/>
        <pc:sldMkLst>
          <pc:docMk/>
          <pc:sldMk cId="3852120625" sldId="257"/>
        </pc:sldMkLst>
        <pc:spChg chg="mod">
          <ac:chgData name="Beth" userId="bd08b5aa-02b2-43fc-b15c-eeea7517ad71" providerId="ADAL" clId="{A54DE060-65E8-41FA-95E9-C22776B8ABAA}" dt="2020-10-28T15:46:04.275" v="22" actId="20577"/>
          <ac:spMkLst>
            <pc:docMk/>
            <pc:sldMk cId="3852120625" sldId="257"/>
            <ac:spMk id="2" creationId="{096FE8AF-C54E-8B47-969A-459B511062AA}"/>
          </ac:spMkLst>
        </pc:spChg>
        <pc:spChg chg="mod">
          <ac:chgData name="Beth" userId="bd08b5aa-02b2-43fc-b15c-eeea7517ad71" providerId="ADAL" clId="{A54DE060-65E8-41FA-95E9-C22776B8ABAA}" dt="2020-10-28T15:46:10.073" v="34" actId="20577"/>
          <ac:spMkLst>
            <pc:docMk/>
            <pc:sldMk cId="3852120625" sldId="257"/>
            <ac:spMk id="3" creationId="{0783A175-10B8-0B47-A3ED-FDEB68569CA0}"/>
          </ac:spMkLst>
        </pc:spChg>
      </pc:sldChg>
      <pc:sldChg chg="modSp mod ord modNotesTx">
        <pc:chgData name="Beth" userId="bd08b5aa-02b2-43fc-b15c-eeea7517ad71" providerId="ADAL" clId="{A54DE060-65E8-41FA-95E9-C22776B8ABAA}" dt="2020-10-30T00:56:54.012" v="4929" actId="20577"/>
        <pc:sldMkLst>
          <pc:docMk/>
          <pc:sldMk cId="3351983227" sldId="258"/>
        </pc:sldMkLst>
        <pc:spChg chg="mod">
          <ac:chgData name="Beth" userId="bd08b5aa-02b2-43fc-b15c-eeea7517ad71" providerId="ADAL" clId="{A54DE060-65E8-41FA-95E9-C22776B8ABAA}" dt="2020-10-30T00:56:54.012" v="4929" actId="20577"/>
          <ac:spMkLst>
            <pc:docMk/>
            <pc:sldMk cId="3351983227" sldId="258"/>
            <ac:spMk id="4" creationId="{CADD991E-767D-FE4B-82AD-96DD0E4D1BDA}"/>
          </ac:spMkLst>
        </pc:spChg>
        <pc:spChg chg="mod">
          <ac:chgData name="Beth" userId="bd08b5aa-02b2-43fc-b15c-eeea7517ad71" providerId="ADAL" clId="{A54DE060-65E8-41FA-95E9-C22776B8ABAA}" dt="2020-10-28T16:46:41.188" v="1423" actId="20577"/>
          <ac:spMkLst>
            <pc:docMk/>
            <pc:sldMk cId="3351983227" sldId="258"/>
            <ac:spMk id="5" creationId="{187A8007-73D4-B541-917C-A5A47C426617}"/>
          </ac:spMkLst>
        </pc:spChg>
      </pc:sldChg>
      <pc:sldChg chg="del">
        <pc:chgData name="Beth" userId="bd08b5aa-02b2-43fc-b15c-eeea7517ad71" providerId="ADAL" clId="{A54DE060-65E8-41FA-95E9-C22776B8ABAA}" dt="2020-10-28T15:48:19.937" v="188" actId="47"/>
        <pc:sldMkLst>
          <pc:docMk/>
          <pc:sldMk cId="1561872712" sldId="259"/>
        </pc:sldMkLst>
      </pc:sldChg>
      <pc:sldChg chg="addSp modSp mod modShow">
        <pc:chgData name="Beth" userId="bd08b5aa-02b2-43fc-b15c-eeea7517ad71" providerId="ADAL" clId="{A54DE060-65E8-41FA-95E9-C22776B8ABAA}" dt="2020-10-30T22:25:51.922" v="6795" actId="729"/>
        <pc:sldMkLst>
          <pc:docMk/>
          <pc:sldMk cId="1108877457" sldId="260"/>
        </pc:sldMkLst>
        <pc:spChg chg="mod">
          <ac:chgData name="Beth" userId="bd08b5aa-02b2-43fc-b15c-eeea7517ad71" providerId="ADAL" clId="{A54DE060-65E8-41FA-95E9-C22776B8ABAA}" dt="2020-10-28T15:47:15.356" v="65" actId="20577"/>
          <ac:spMkLst>
            <pc:docMk/>
            <pc:sldMk cId="1108877457" sldId="260"/>
            <ac:spMk id="2" creationId="{5B5BBB90-B9FF-ED4A-9587-76C518C2BC9E}"/>
          </ac:spMkLst>
        </pc:spChg>
        <pc:spChg chg="mod">
          <ac:chgData name="Beth" userId="bd08b5aa-02b2-43fc-b15c-eeea7517ad71" providerId="ADAL" clId="{A54DE060-65E8-41FA-95E9-C22776B8ABAA}" dt="2020-10-28T15:48:08.708" v="186" actId="20577"/>
          <ac:spMkLst>
            <pc:docMk/>
            <pc:sldMk cId="1108877457" sldId="260"/>
            <ac:spMk id="3" creationId="{395CC549-1EA2-8B4A-ADC1-C00428D83849}"/>
          </ac:spMkLst>
        </pc:spChg>
        <pc:spChg chg="add">
          <ac:chgData name="Beth" userId="bd08b5aa-02b2-43fc-b15c-eeea7517ad71" providerId="ADAL" clId="{A54DE060-65E8-41FA-95E9-C22776B8ABAA}" dt="2020-10-30T21:58:06.768" v="6763" actId="22"/>
          <ac:spMkLst>
            <pc:docMk/>
            <pc:sldMk cId="1108877457" sldId="260"/>
            <ac:spMk id="5" creationId="{CDCCA98F-0479-41E4-B692-DA6DB8C53CFA}"/>
          </ac:spMkLst>
        </pc:spChg>
      </pc:sldChg>
      <pc:sldChg chg="del">
        <pc:chgData name="Beth" userId="bd08b5aa-02b2-43fc-b15c-eeea7517ad71" providerId="ADAL" clId="{A54DE060-65E8-41FA-95E9-C22776B8ABAA}" dt="2020-10-28T15:48:17.216" v="187" actId="47"/>
        <pc:sldMkLst>
          <pc:docMk/>
          <pc:sldMk cId="2668488753" sldId="261"/>
        </pc:sldMkLst>
      </pc:sldChg>
      <pc:sldChg chg="addSp modSp mod ord modAnim">
        <pc:chgData name="Beth" userId="bd08b5aa-02b2-43fc-b15c-eeea7517ad71" providerId="ADAL" clId="{A54DE060-65E8-41FA-95E9-C22776B8ABAA}" dt="2020-10-28T15:53:35.322" v="298" actId="403"/>
        <pc:sldMkLst>
          <pc:docMk/>
          <pc:sldMk cId="4113657981" sldId="262"/>
        </pc:sldMkLst>
        <pc:spChg chg="mod">
          <ac:chgData name="Beth" userId="bd08b5aa-02b2-43fc-b15c-eeea7517ad71" providerId="ADAL" clId="{A54DE060-65E8-41FA-95E9-C22776B8ABAA}" dt="2020-10-28T15:49:21.631" v="221" actId="20577"/>
          <ac:spMkLst>
            <pc:docMk/>
            <pc:sldMk cId="4113657981" sldId="262"/>
            <ac:spMk id="2" creationId="{E150C0B0-ED21-4048-B32A-4023722F3F50}"/>
          </ac:spMkLst>
        </pc:spChg>
        <pc:spChg chg="mod">
          <ac:chgData name="Beth" userId="bd08b5aa-02b2-43fc-b15c-eeea7517ad71" providerId="ADAL" clId="{A54DE060-65E8-41FA-95E9-C22776B8ABAA}" dt="2020-10-28T15:52:34.127" v="294" actId="14100"/>
          <ac:spMkLst>
            <pc:docMk/>
            <pc:sldMk cId="4113657981" sldId="262"/>
            <ac:spMk id="3" creationId="{C7FBA468-3EB7-2947-9916-1F08AD82F950}"/>
          </ac:spMkLst>
        </pc:spChg>
        <pc:spChg chg="add mod">
          <ac:chgData name="Beth" userId="bd08b5aa-02b2-43fc-b15c-eeea7517ad71" providerId="ADAL" clId="{A54DE060-65E8-41FA-95E9-C22776B8ABAA}" dt="2020-10-28T15:53:35.322" v="298" actId="403"/>
          <ac:spMkLst>
            <pc:docMk/>
            <pc:sldMk cId="4113657981" sldId="262"/>
            <ac:spMk id="4" creationId="{9DEAB810-E789-4F5A-AFE7-B9FCC620BD4C}"/>
          </ac:spMkLst>
        </pc:spChg>
      </pc:sldChg>
      <pc:sldChg chg="modSp mod">
        <pc:chgData name="Beth" userId="bd08b5aa-02b2-43fc-b15c-eeea7517ad71" providerId="ADAL" clId="{A54DE060-65E8-41FA-95E9-C22776B8ABAA}" dt="2020-10-28T16:24:11.136" v="1160" actId="20577"/>
        <pc:sldMkLst>
          <pc:docMk/>
          <pc:sldMk cId="1138217056" sldId="263"/>
        </pc:sldMkLst>
        <pc:spChg chg="mod">
          <ac:chgData name="Beth" userId="bd08b5aa-02b2-43fc-b15c-eeea7517ad71" providerId="ADAL" clId="{A54DE060-65E8-41FA-95E9-C22776B8ABAA}" dt="2020-10-28T16:24:11.136" v="1160" actId="20577"/>
          <ac:spMkLst>
            <pc:docMk/>
            <pc:sldMk cId="1138217056" sldId="263"/>
            <ac:spMk id="3" creationId="{163FC28D-518A-BF48-8B64-C8BF638EE003}"/>
          </ac:spMkLst>
        </pc:spChg>
      </pc:sldChg>
      <pc:sldChg chg="mod modShow">
        <pc:chgData name="Beth" userId="bd08b5aa-02b2-43fc-b15c-eeea7517ad71" providerId="ADAL" clId="{A54DE060-65E8-41FA-95E9-C22776B8ABAA}" dt="2020-10-30T22:52:21.748" v="7092" actId="729"/>
        <pc:sldMkLst>
          <pc:docMk/>
          <pc:sldMk cId="1281430713" sldId="264"/>
        </pc:sldMkLst>
      </pc:sldChg>
      <pc:sldChg chg="mod modShow">
        <pc:chgData name="Beth" userId="bd08b5aa-02b2-43fc-b15c-eeea7517ad71" providerId="ADAL" clId="{A54DE060-65E8-41FA-95E9-C22776B8ABAA}" dt="2020-10-30T22:52:21.748" v="7092" actId="729"/>
        <pc:sldMkLst>
          <pc:docMk/>
          <pc:sldMk cId="2700942184" sldId="265"/>
        </pc:sldMkLst>
      </pc:sldChg>
      <pc:sldChg chg="mod modShow">
        <pc:chgData name="Beth" userId="bd08b5aa-02b2-43fc-b15c-eeea7517ad71" providerId="ADAL" clId="{A54DE060-65E8-41FA-95E9-C22776B8ABAA}" dt="2020-10-30T22:52:21.748" v="7092" actId="729"/>
        <pc:sldMkLst>
          <pc:docMk/>
          <pc:sldMk cId="714984656" sldId="266"/>
        </pc:sldMkLst>
      </pc:sldChg>
      <pc:sldChg chg="mod modShow">
        <pc:chgData name="Beth" userId="bd08b5aa-02b2-43fc-b15c-eeea7517ad71" providerId="ADAL" clId="{A54DE060-65E8-41FA-95E9-C22776B8ABAA}" dt="2020-10-30T22:52:21.748" v="7092" actId="729"/>
        <pc:sldMkLst>
          <pc:docMk/>
          <pc:sldMk cId="2762594509" sldId="267"/>
        </pc:sldMkLst>
      </pc:sldChg>
      <pc:sldChg chg="mod modShow">
        <pc:chgData name="Beth" userId="bd08b5aa-02b2-43fc-b15c-eeea7517ad71" providerId="ADAL" clId="{A54DE060-65E8-41FA-95E9-C22776B8ABAA}" dt="2020-10-30T22:52:21.748" v="7092" actId="729"/>
        <pc:sldMkLst>
          <pc:docMk/>
          <pc:sldMk cId="1716267179" sldId="268"/>
        </pc:sldMkLst>
      </pc:sldChg>
      <pc:sldChg chg="mod modShow">
        <pc:chgData name="Beth" userId="bd08b5aa-02b2-43fc-b15c-eeea7517ad71" providerId="ADAL" clId="{A54DE060-65E8-41FA-95E9-C22776B8ABAA}" dt="2020-10-30T22:52:21.748" v="7092" actId="729"/>
        <pc:sldMkLst>
          <pc:docMk/>
          <pc:sldMk cId="767973781" sldId="269"/>
        </pc:sldMkLst>
      </pc:sldChg>
      <pc:sldChg chg="mod modShow">
        <pc:chgData name="Beth" userId="bd08b5aa-02b2-43fc-b15c-eeea7517ad71" providerId="ADAL" clId="{A54DE060-65E8-41FA-95E9-C22776B8ABAA}" dt="2020-10-30T22:52:21.748" v="7092" actId="729"/>
        <pc:sldMkLst>
          <pc:docMk/>
          <pc:sldMk cId="1795166905" sldId="270"/>
        </pc:sldMkLst>
      </pc:sldChg>
      <pc:sldChg chg="mod modShow">
        <pc:chgData name="Beth" userId="bd08b5aa-02b2-43fc-b15c-eeea7517ad71" providerId="ADAL" clId="{A54DE060-65E8-41FA-95E9-C22776B8ABAA}" dt="2020-10-30T22:52:21.748" v="7092" actId="729"/>
        <pc:sldMkLst>
          <pc:docMk/>
          <pc:sldMk cId="1552505949" sldId="271"/>
        </pc:sldMkLst>
      </pc:sldChg>
      <pc:sldChg chg="mod modShow">
        <pc:chgData name="Beth" userId="bd08b5aa-02b2-43fc-b15c-eeea7517ad71" providerId="ADAL" clId="{A54DE060-65E8-41FA-95E9-C22776B8ABAA}" dt="2020-10-30T22:52:21.748" v="7092" actId="729"/>
        <pc:sldMkLst>
          <pc:docMk/>
          <pc:sldMk cId="3387637562" sldId="272"/>
        </pc:sldMkLst>
      </pc:sldChg>
      <pc:sldChg chg="mod modShow">
        <pc:chgData name="Beth" userId="bd08b5aa-02b2-43fc-b15c-eeea7517ad71" providerId="ADAL" clId="{A54DE060-65E8-41FA-95E9-C22776B8ABAA}" dt="2020-10-30T22:52:21.748" v="7092" actId="729"/>
        <pc:sldMkLst>
          <pc:docMk/>
          <pc:sldMk cId="2402201920" sldId="273"/>
        </pc:sldMkLst>
      </pc:sldChg>
      <pc:sldChg chg="mod modShow">
        <pc:chgData name="Beth" userId="bd08b5aa-02b2-43fc-b15c-eeea7517ad71" providerId="ADAL" clId="{A54DE060-65E8-41FA-95E9-C22776B8ABAA}" dt="2020-10-30T22:52:21.748" v="7092" actId="729"/>
        <pc:sldMkLst>
          <pc:docMk/>
          <pc:sldMk cId="2191142605" sldId="275"/>
        </pc:sldMkLst>
      </pc:sldChg>
      <pc:sldChg chg="mod modShow">
        <pc:chgData name="Beth" userId="bd08b5aa-02b2-43fc-b15c-eeea7517ad71" providerId="ADAL" clId="{A54DE060-65E8-41FA-95E9-C22776B8ABAA}" dt="2020-10-30T22:52:21.748" v="7092" actId="729"/>
        <pc:sldMkLst>
          <pc:docMk/>
          <pc:sldMk cId="650461553" sldId="276"/>
        </pc:sldMkLst>
      </pc:sldChg>
      <pc:sldChg chg="addSp delSp modSp add del mod modTransition setBg modClrScheme chgLayout">
        <pc:chgData name="Beth" userId="bd08b5aa-02b2-43fc-b15c-eeea7517ad71" providerId="ADAL" clId="{A54DE060-65E8-41FA-95E9-C22776B8ABAA}" dt="2020-10-29T18:51:50.351" v="3207" actId="478"/>
        <pc:sldMkLst>
          <pc:docMk/>
          <pc:sldMk cId="1453345562" sldId="277"/>
        </pc:sldMkLst>
        <pc:spChg chg="mod">
          <ac:chgData name="Beth" userId="bd08b5aa-02b2-43fc-b15c-eeea7517ad71" providerId="ADAL" clId="{A54DE060-65E8-41FA-95E9-C22776B8ABAA}" dt="2020-10-29T18:42:12.371" v="3087" actId="2711"/>
          <ac:spMkLst>
            <pc:docMk/>
            <pc:sldMk cId="1453345562" sldId="277"/>
            <ac:spMk id="6" creationId="{1025DCB2-A727-48F7-894A-8CF40E2F0840}"/>
          </ac:spMkLst>
        </pc:spChg>
        <pc:spChg chg="add del mod">
          <ac:chgData name="Beth" userId="bd08b5aa-02b2-43fc-b15c-eeea7517ad71" providerId="ADAL" clId="{A54DE060-65E8-41FA-95E9-C22776B8ABAA}" dt="2020-10-29T18:51:50.351" v="3207" actId="478"/>
          <ac:spMkLst>
            <pc:docMk/>
            <pc:sldMk cId="1453345562" sldId="277"/>
            <ac:spMk id="11" creationId="{C058567A-A7DF-4C24-81A3-6F414B15D700}"/>
          </ac:spMkLst>
        </pc:spChg>
        <pc:spChg chg="mod">
          <ac:chgData name="Beth" userId="bd08b5aa-02b2-43fc-b15c-eeea7517ad71" providerId="ADAL" clId="{A54DE060-65E8-41FA-95E9-C22776B8ABAA}" dt="2020-10-29T18:40:23.812" v="3085" actId="207"/>
          <ac:spMkLst>
            <pc:docMk/>
            <pc:sldMk cId="1453345562" sldId="277"/>
            <ac:spMk id="12" creationId="{AD7D460B-27FF-412A-96FD-CBAF1584D26D}"/>
          </ac:spMkLst>
        </pc:spChg>
        <pc:spChg chg="mod">
          <ac:chgData name="Beth" userId="bd08b5aa-02b2-43fc-b15c-eeea7517ad71" providerId="ADAL" clId="{A54DE060-65E8-41FA-95E9-C22776B8ABAA}" dt="2020-10-29T18:50:39.965" v="3195" actId="404"/>
          <ac:spMkLst>
            <pc:docMk/>
            <pc:sldMk cId="1453345562" sldId="277"/>
            <ac:spMk id="15" creationId="{00000000-0000-0000-0000-000000000000}"/>
          </ac:spMkLst>
        </pc:spChg>
        <pc:spChg chg="mod">
          <ac:chgData name="Beth" userId="bd08b5aa-02b2-43fc-b15c-eeea7517ad71" providerId="ADAL" clId="{A54DE060-65E8-41FA-95E9-C22776B8ABAA}" dt="2020-10-29T18:50:07.932" v="3191" actId="404"/>
          <ac:spMkLst>
            <pc:docMk/>
            <pc:sldMk cId="1453345562" sldId="277"/>
            <ac:spMk id="24" creationId="{00000000-0000-0000-0000-000000000000}"/>
          </ac:spMkLst>
        </pc:spChg>
        <pc:spChg chg="mod">
          <ac:chgData name="Beth" userId="bd08b5aa-02b2-43fc-b15c-eeea7517ad71" providerId="ADAL" clId="{A54DE060-65E8-41FA-95E9-C22776B8ABAA}" dt="2020-10-29T18:50:36.516" v="3194" actId="404"/>
          <ac:spMkLst>
            <pc:docMk/>
            <pc:sldMk cId="1453345562" sldId="277"/>
            <ac:spMk id="26" creationId="{00000000-0000-0000-0000-000000000000}"/>
          </ac:spMkLst>
        </pc:spChg>
        <pc:spChg chg="mod">
          <ac:chgData name="Beth" userId="bd08b5aa-02b2-43fc-b15c-eeea7517ad71" providerId="ADAL" clId="{A54DE060-65E8-41FA-95E9-C22776B8ABAA}" dt="2020-10-29T18:50:00.038" v="3189" actId="404"/>
          <ac:spMkLst>
            <pc:docMk/>
            <pc:sldMk cId="1453345562" sldId="277"/>
            <ac:spMk id="31" creationId="{BAEE2FDF-3580-4224-A34B-7A964A030B61}"/>
          </ac:spMkLst>
        </pc:spChg>
        <pc:spChg chg="mod">
          <ac:chgData name="Beth" userId="bd08b5aa-02b2-43fc-b15c-eeea7517ad71" providerId="ADAL" clId="{A54DE060-65E8-41FA-95E9-C22776B8ABAA}" dt="2020-10-29T18:50:11.165" v="3192" actId="404"/>
          <ac:spMkLst>
            <pc:docMk/>
            <pc:sldMk cId="1453345562" sldId="277"/>
            <ac:spMk id="33" creationId="{36E08231-830E-420C-A2C9-3809D53ED005}"/>
          </ac:spMkLst>
        </pc:spChg>
        <pc:spChg chg="mod">
          <ac:chgData name="Beth" userId="bd08b5aa-02b2-43fc-b15c-eeea7517ad71" providerId="ADAL" clId="{A54DE060-65E8-41FA-95E9-C22776B8ABAA}" dt="2020-10-29T18:51:06.647" v="3200" actId="404"/>
          <ac:spMkLst>
            <pc:docMk/>
            <pc:sldMk cId="1453345562" sldId="277"/>
            <ac:spMk id="37" creationId="{00000000-0000-0000-0000-000000000000}"/>
          </ac:spMkLst>
        </pc:spChg>
        <pc:spChg chg="mod">
          <ac:chgData name="Beth" userId="bd08b5aa-02b2-43fc-b15c-eeea7517ad71" providerId="ADAL" clId="{A54DE060-65E8-41FA-95E9-C22776B8ABAA}" dt="2020-10-29T18:51:20.459" v="3205" actId="20577"/>
          <ac:spMkLst>
            <pc:docMk/>
            <pc:sldMk cId="1453345562" sldId="277"/>
            <ac:spMk id="41" creationId="{00000000-0000-0000-0000-000000000000}"/>
          </ac:spMkLst>
        </pc:spChg>
        <pc:spChg chg="mod">
          <ac:chgData name="Beth" userId="bd08b5aa-02b2-43fc-b15c-eeea7517ad71" providerId="ADAL" clId="{A54DE060-65E8-41FA-95E9-C22776B8ABAA}" dt="2020-10-29T18:50:53.776" v="3197" actId="404"/>
          <ac:spMkLst>
            <pc:docMk/>
            <pc:sldMk cId="1453345562" sldId="277"/>
            <ac:spMk id="43" creationId="{00000000-0000-0000-0000-000000000000}"/>
          </ac:spMkLst>
        </pc:spChg>
        <pc:spChg chg="mod">
          <ac:chgData name="Beth" userId="bd08b5aa-02b2-43fc-b15c-eeea7517ad71" providerId="ADAL" clId="{A54DE060-65E8-41FA-95E9-C22776B8ABAA}" dt="2020-10-29T18:49:55.082" v="3188" actId="404"/>
          <ac:spMkLst>
            <pc:docMk/>
            <pc:sldMk cId="1453345562" sldId="277"/>
            <ac:spMk id="44" creationId="{00000000-0000-0000-0000-000000000000}"/>
          </ac:spMkLst>
        </pc:spChg>
        <pc:spChg chg="mod">
          <ac:chgData name="Beth" userId="bd08b5aa-02b2-43fc-b15c-eeea7517ad71" providerId="ADAL" clId="{A54DE060-65E8-41FA-95E9-C22776B8ABAA}" dt="2020-10-29T18:51:28.320" v="3206" actId="404"/>
          <ac:spMkLst>
            <pc:docMk/>
            <pc:sldMk cId="1453345562" sldId="277"/>
            <ac:spMk id="45" creationId="{00000000-0000-0000-0000-000000000000}"/>
          </ac:spMkLst>
        </pc:spChg>
        <pc:spChg chg="mod">
          <ac:chgData name="Beth" userId="bd08b5aa-02b2-43fc-b15c-eeea7517ad71" providerId="ADAL" clId="{A54DE060-65E8-41FA-95E9-C22776B8ABAA}" dt="2020-10-29T18:42:12.371" v="3087" actId="2711"/>
          <ac:spMkLst>
            <pc:docMk/>
            <pc:sldMk cId="1453345562" sldId="277"/>
            <ac:spMk id="46" creationId="{00000000-0000-0000-0000-000000000000}"/>
          </ac:spMkLst>
        </pc:spChg>
        <pc:spChg chg="mod">
          <ac:chgData name="Beth" userId="bd08b5aa-02b2-43fc-b15c-eeea7517ad71" providerId="ADAL" clId="{A54DE060-65E8-41FA-95E9-C22776B8ABAA}" dt="2020-10-29T18:45:51.791" v="3137" actId="1076"/>
          <ac:spMkLst>
            <pc:docMk/>
            <pc:sldMk cId="1453345562" sldId="277"/>
            <ac:spMk id="47" creationId="{00000000-0000-0000-0000-000000000000}"/>
          </ac:spMkLst>
        </pc:spChg>
        <pc:spChg chg="mod">
          <ac:chgData name="Beth" userId="bd08b5aa-02b2-43fc-b15c-eeea7517ad71" providerId="ADAL" clId="{A54DE060-65E8-41FA-95E9-C22776B8ABAA}" dt="2020-10-29T18:51:03.052" v="3199" actId="403"/>
          <ac:spMkLst>
            <pc:docMk/>
            <pc:sldMk cId="1453345562" sldId="277"/>
            <ac:spMk id="50" creationId="{00000000-0000-0000-0000-000000000000}"/>
          </ac:spMkLst>
        </pc:spChg>
        <pc:spChg chg="mod ord">
          <ac:chgData name="Beth" userId="bd08b5aa-02b2-43fc-b15c-eeea7517ad71" providerId="ADAL" clId="{A54DE060-65E8-41FA-95E9-C22776B8ABAA}" dt="2020-10-29T18:42:12.371" v="3087" actId="2711"/>
          <ac:spMkLst>
            <pc:docMk/>
            <pc:sldMk cId="1453345562" sldId="277"/>
            <ac:spMk id="57" creationId="{00000000-0000-0000-0000-000000000000}"/>
          </ac:spMkLst>
        </pc:spChg>
        <pc:grpChg chg="mod">
          <ac:chgData name="Beth" userId="bd08b5aa-02b2-43fc-b15c-eeea7517ad71" providerId="ADAL" clId="{A54DE060-65E8-41FA-95E9-C22776B8ABAA}" dt="2020-10-29T18:42:12.371" v="3087" actId="2711"/>
          <ac:grpSpMkLst>
            <pc:docMk/>
            <pc:sldMk cId="1453345562" sldId="277"/>
            <ac:grpSpMk id="2" creationId="{1215C549-38C8-4AF4-AA7E-EF31AA394067}"/>
          </ac:grpSpMkLst>
        </pc:grpChg>
        <pc:grpChg chg="mod">
          <ac:chgData name="Beth" userId="bd08b5aa-02b2-43fc-b15c-eeea7517ad71" providerId="ADAL" clId="{A54DE060-65E8-41FA-95E9-C22776B8ABAA}" dt="2020-10-29T18:42:12.371" v="3087" actId="2711"/>
          <ac:grpSpMkLst>
            <pc:docMk/>
            <pc:sldMk cId="1453345562" sldId="277"/>
            <ac:grpSpMk id="3" creationId="{422F95D6-AA50-4D7A-8618-30E3B48E793D}"/>
          </ac:grpSpMkLst>
        </pc:grpChg>
        <pc:grpChg chg="mod">
          <ac:chgData name="Beth" userId="bd08b5aa-02b2-43fc-b15c-eeea7517ad71" providerId="ADAL" clId="{A54DE060-65E8-41FA-95E9-C22776B8ABAA}" dt="2020-10-29T18:42:12.371" v="3087" actId="2711"/>
          <ac:grpSpMkLst>
            <pc:docMk/>
            <pc:sldMk cId="1453345562" sldId="277"/>
            <ac:grpSpMk id="7" creationId="{4A757BC7-2C36-4CD8-8407-25BDC845976B}"/>
          </ac:grpSpMkLst>
        </pc:grpChg>
        <pc:grpChg chg="mod">
          <ac:chgData name="Beth" userId="bd08b5aa-02b2-43fc-b15c-eeea7517ad71" providerId="ADAL" clId="{A54DE060-65E8-41FA-95E9-C22776B8ABAA}" dt="2020-10-29T18:42:12.371" v="3087" actId="2711"/>
          <ac:grpSpMkLst>
            <pc:docMk/>
            <pc:sldMk cId="1453345562" sldId="277"/>
            <ac:grpSpMk id="8" creationId="{513DB3A8-7102-4153-9CDF-1C33CC063270}"/>
          </ac:grpSpMkLst>
        </pc:grpChg>
        <pc:grpChg chg="mod">
          <ac:chgData name="Beth" userId="bd08b5aa-02b2-43fc-b15c-eeea7517ad71" providerId="ADAL" clId="{A54DE060-65E8-41FA-95E9-C22776B8ABAA}" dt="2020-10-29T18:42:12.371" v="3087" actId="2711"/>
          <ac:grpSpMkLst>
            <pc:docMk/>
            <pc:sldMk cId="1453345562" sldId="277"/>
            <ac:grpSpMk id="14" creationId="{00000000-0000-0000-0000-000000000000}"/>
          </ac:grpSpMkLst>
        </pc:grpChg>
        <pc:grpChg chg="mod">
          <ac:chgData name="Beth" userId="bd08b5aa-02b2-43fc-b15c-eeea7517ad71" providerId="ADAL" clId="{A54DE060-65E8-41FA-95E9-C22776B8ABAA}" dt="2020-10-29T18:42:12.371" v="3087" actId="2711"/>
          <ac:grpSpMkLst>
            <pc:docMk/>
            <pc:sldMk cId="1453345562" sldId="277"/>
            <ac:grpSpMk id="20" creationId="{00000000-0000-0000-0000-000000000000}"/>
          </ac:grpSpMkLst>
        </pc:grpChg>
        <pc:grpChg chg="mod">
          <ac:chgData name="Beth" userId="bd08b5aa-02b2-43fc-b15c-eeea7517ad71" providerId="ADAL" clId="{A54DE060-65E8-41FA-95E9-C22776B8ABAA}" dt="2020-10-29T18:42:12.371" v="3087" actId="2711"/>
          <ac:grpSpMkLst>
            <pc:docMk/>
            <pc:sldMk cId="1453345562" sldId="277"/>
            <ac:grpSpMk id="21" creationId="{00000000-0000-0000-0000-000000000000}"/>
          </ac:grpSpMkLst>
        </pc:grpChg>
        <pc:grpChg chg="mod">
          <ac:chgData name="Beth" userId="bd08b5aa-02b2-43fc-b15c-eeea7517ad71" providerId="ADAL" clId="{A54DE060-65E8-41FA-95E9-C22776B8ABAA}" dt="2020-10-29T18:45:51.791" v="3137" actId="1076"/>
          <ac:grpSpMkLst>
            <pc:docMk/>
            <pc:sldMk cId="1453345562" sldId="277"/>
            <ac:grpSpMk id="22" creationId="{00000000-0000-0000-0000-000000000000}"/>
          </ac:grpSpMkLst>
        </pc:grpChg>
        <pc:picChg chg="mod">
          <ac:chgData name="Beth" userId="bd08b5aa-02b2-43fc-b15c-eeea7517ad71" providerId="ADAL" clId="{A54DE060-65E8-41FA-95E9-C22776B8ABAA}" dt="2020-10-29T18:46:48.953" v="3143" actId="1076"/>
          <ac:picMkLst>
            <pc:docMk/>
            <pc:sldMk cId="1453345562" sldId="277"/>
            <ac:picMk id="4" creationId="{70F50667-4557-4785-BDB5-D644B9EB83D9}"/>
          </ac:picMkLst>
        </pc:picChg>
        <pc:picChg chg="mod">
          <ac:chgData name="Beth" userId="bd08b5aa-02b2-43fc-b15c-eeea7517ad71" providerId="ADAL" clId="{A54DE060-65E8-41FA-95E9-C22776B8ABAA}" dt="2020-10-29T18:46:35.751" v="3141" actId="14100"/>
          <ac:picMkLst>
            <pc:docMk/>
            <pc:sldMk cId="1453345562" sldId="277"/>
            <ac:picMk id="5" creationId="{61684C3F-D6D8-4EA2-B9D8-CFB8D9A6203A}"/>
          </ac:picMkLst>
        </pc:picChg>
        <pc:picChg chg="mod">
          <ac:chgData name="Beth" userId="bd08b5aa-02b2-43fc-b15c-eeea7517ad71" providerId="ADAL" clId="{A54DE060-65E8-41FA-95E9-C22776B8ABAA}" dt="2020-10-29T18:46:27.733" v="3140" actId="1076"/>
          <ac:picMkLst>
            <pc:docMk/>
            <pc:sldMk cId="1453345562" sldId="277"/>
            <ac:picMk id="9" creationId="{84F24BA0-986C-4E8F-BBCA-16DF3A7C18E5}"/>
          </ac:picMkLst>
        </pc:picChg>
        <pc:picChg chg="mod">
          <ac:chgData name="Beth" userId="bd08b5aa-02b2-43fc-b15c-eeea7517ad71" providerId="ADAL" clId="{A54DE060-65E8-41FA-95E9-C22776B8ABAA}" dt="2020-10-29T18:45:51.791" v="3137" actId="1076"/>
          <ac:picMkLst>
            <pc:docMk/>
            <pc:sldMk cId="1453345562" sldId="277"/>
            <ac:picMk id="2050" creationId="{00000000-0000-0000-0000-000000000000}"/>
          </ac:picMkLst>
        </pc:picChg>
        <pc:cxnChg chg="mod">
          <ac:chgData name="Beth" userId="bd08b5aa-02b2-43fc-b15c-eeea7517ad71" providerId="ADAL" clId="{A54DE060-65E8-41FA-95E9-C22776B8ABAA}" dt="2020-10-29T18:42:12.371" v="3087" actId="2711"/>
          <ac:cxnSpMkLst>
            <pc:docMk/>
            <pc:sldMk cId="1453345562" sldId="277"/>
            <ac:cxnSpMk id="10" creationId="{00000000-0000-0000-0000-000000000000}"/>
          </ac:cxnSpMkLst>
        </pc:cxnChg>
        <pc:cxnChg chg="mod">
          <ac:chgData name="Beth" userId="bd08b5aa-02b2-43fc-b15c-eeea7517ad71" providerId="ADAL" clId="{A54DE060-65E8-41FA-95E9-C22776B8ABAA}" dt="2020-10-29T18:42:12.371" v="3087" actId="2711"/>
          <ac:cxnSpMkLst>
            <pc:docMk/>
            <pc:sldMk cId="1453345562" sldId="277"/>
            <ac:cxnSpMk id="54" creationId="{00000000-0000-0000-0000-000000000000}"/>
          </ac:cxnSpMkLst>
        </pc:cxnChg>
        <pc:cxnChg chg="mod">
          <ac:chgData name="Beth" userId="bd08b5aa-02b2-43fc-b15c-eeea7517ad71" providerId="ADAL" clId="{A54DE060-65E8-41FA-95E9-C22776B8ABAA}" dt="2020-10-29T18:42:12.371" v="3087" actId="2711"/>
          <ac:cxnSpMkLst>
            <pc:docMk/>
            <pc:sldMk cId="1453345562" sldId="277"/>
            <ac:cxnSpMk id="56" creationId="{00000000-0000-0000-0000-000000000000}"/>
          </ac:cxnSpMkLst>
        </pc:cxnChg>
      </pc:sldChg>
      <pc:sldChg chg="modSp add del mod ord modTransition">
        <pc:chgData name="Beth" userId="bd08b5aa-02b2-43fc-b15c-eeea7517ad71" providerId="ADAL" clId="{A54DE060-65E8-41FA-95E9-C22776B8ABAA}" dt="2020-10-28T16:13:58.881" v="627"/>
        <pc:sldMkLst>
          <pc:docMk/>
          <pc:sldMk cId="1699763393" sldId="282"/>
        </pc:sldMkLst>
        <pc:spChg chg="mod">
          <ac:chgData name="Beth" userId="bd08b5aa-02b2-43fc-b15c-eeea7517ad71" providerId="ADAL" clId="{A54DE060-65E8-41FA-95E9-C22776B8ABAA}" dt="2020-10-28T15:54:51.301" v="303"/>
          <ac:spMkLst>
            <pc:docMk/>
            <pc:sldMk cId="1699763393" sldId="282"/>
            <ac:spMk id="2" creationId="{8A18F1EA-4A09-435B-9F26-B403A239F6B9}"/>
          </ac:spMkLst>
        </pc:spChg>
      </pc:sldChg>
      <pc:sldChg chg="addSp delSp modSp add del mod ord">
        <pc:chgData name="Beth" userId="bd08b5aa-02b2-43fc-b15c-eeea7517ad71" providerId="ADAL" clId="{A54DE060-65E8-41FA-95E9-C22776B8ABAA}" dt="2020-10-28T16:13:58.881" v="627"/>
        <pc:sldMkLst>
          <pc:docMk/>
          <pc:sldMk cId="2412432847" sldId="286"/>
        </pc:sldMkLst>
        <pc:spChg chg="mod">
          <ac:chgData name="Beth" userId="bd08b5aa-02b2-43fc-b15c-eeea7517ad71" providerId="ADAL" clId="{A54DE060-65E8-41FA-95E9-C22776B8ABAA}" dt="2020-10-28T15:59:02.356" v="409" actId="20577"/>
          <ac:spMkLst>
            <pc:docMk/>
            <pc:sldMk cId="2412432847" sldId="286"/>
            <ac:spMk id="2" creationId="{FA9D1495-BD70-420A-9A4F-8DBE90E37993}"/>
          </ac:spMkLst>
        </pc:spChg>
        <pc:spChg chg="del">
          <ac:chgData name="Beth" userId="bd08b5aa-02b2-43fc-b15c-eeea7517ad71" providerId="ADAL" clId="{A54DE060-65E8-41FA-95E9-C22776B8ABAA}" dt="2020-10-28T15:56:59.713" v="311" actId="478"/>
          <ac:spMkLst>
            <pc:docMk/>
            <pc:sldMk cId="2412432847" sldId="286"/>
            <ac:spMk id="7" creationId="{F2895504-1D26-46FE-BC67-4AA8B10E96F7}"/>
          </ac:spMkLst>
        </pc:spChg>
        <pc:spChg chg="mod">
          <ac:chgData name="Beth" userId="bd08b5aa-02b2-43fc-b15c-eeea7517ad71" providerId="ADAL" clId="{A54DE060-65E8-41FA-95E9-C22776B8ABAA}" dt="2020-10-28T15:58:13.499" v="389" actId="207"/>
          <ac:spMkLst>
            <pc:docMk/>
            <pc:sldMk cId="2412432847" sldId="286"/>
            <ac:spMk id="9" creationId="{CA9370FF-02D7-4693-B30C-28D4374B1BA0}"/>
          </ac:spMkLst>
        </pc:spChg>
        <pc:spChg chg="add mod">
          <ac:chgData name="Beth" userId="bd08b5aa-02b2-43fc-b15c-eeea7517ad71" providerId="ADAL" clId="{A54DE060-65E8-41FA-95E9-C22776B8ABAA}" dt="2020-10-28T15:58:35.873" v="391" actId="1076"/>
          <ac:spMkLst>
            <pc:docMk/>
            <pc:sldMk cId="2412432847" sldId="286"/>
            <ac:spMk id="11" creationId="{9A945103-FD9B-41D7-97B2-6BAE6CF83C87}"/>
          </ac:spMkLst>
        </pc:spChg>
        <pc:spChg chg="del">
          <ac:chgData name="Beth" userId="bd08b5aa-02b2-43fc-b15c-eeea7517ad71" providerId="ADAL" clId="{A54DE060-65E8-41FA-95E9-C22776B8ABAA}" dt="2020-10-28T15:57:04.490" v="313" actId="478"/>
          <ac:spMkLst>
            <pc:docMk/>
            <pc:sldMk cId="2412432847" sldId="286"/>
            <ac:spMk id="15" creationId="{CB0B96E8-AFE9-464F-AFC2-8DEAE2E88F8D}"/>
          </ac:spMkLst>
        </pc:spChg>
        <pc:spChg chg="add mod">
          <ac:chgData name="Beth" userId="bd08b5aa-02b2-43fc-b15c-eeea7517ad71" providerId="ADAL" clId="{A54DE060-65E8-41FA-95E9-C22776B8ABAA}" dt="2020-10-28T15:57:58.384" v="387" actId="164"/>
          <ac:spMkLst>
            <pc:docMk/>
            <pc:sldMk cId="2412432847" sldId="286"/>
            <ac:spMk id="21" creationId="{37D72B0D-510D-4F16-BED5-B2EE46E1911C}"/>
          </ac:spMkLst>
        </pc:spChg>
        <pc:spChg chg="add mod">
          <ac:chgData name="Beth" userId="bd08b5aa-02b2-43fc-b15c-eeea7517ad71" providerId="ADAL" clId="{A54DE060-65E8-41FA-95E9-C22776B8ABAA}" dt="2020-10-28T15:57:58.384" v="387" actId="164"/>
          <ac:spMkLst>
            <pc:docMk/>
            <pc:sldMk cId="2412432847" sldId="286"/>
            <ac:spMk id="22" creationId="{59156328-9AA1-4194-B48A-ACFF5B6D1174}"/>
          </ac:spMkLst>
        </pc:spChg>
        <pc:grpChg chg="mod">
          <ac:chgData name="Beth" userId="bd08b5aa-02b2-43fc-b15c-eeea7517ad71" providerId="ADAL" clId="{A54DE060-65E8-41FA-95E9-C22776B8ABAA}" dt="2020-10-28T15:57:58.384" v="387" actId="164"/>
          <ac:grpSpMkLst>
            <pc:docMk/>
            <pc:sldMk cId="2412432847" sldId="286"/>
            <ac:grpSpMk id="5" creationId="{F7A6AF28-0E6C-498E-A29C-8263E1780468}"/>
          </ac:grpSpMkLst>
        </pc:grpChg>
        <pc:grpChg chg="add mod">
          <ac:chgData name="Beth" userId="bd08b5aa-02b2-43fc-b15c-eeea7517ad71" providerId="ADAL" clId="{A54DE060-65E8-41FA-95E9-C22776B8ABAA}" dt="2020-10-28T15:57:58.384" v="387" actId="164"/>
          <ac:grpSpMkLst>
            <pc:docMk/>
            <pc:sldMk cId="2412432847" sldId="286"/>
            <ac:grpSpMk id="6" creationId="{1F210134-6DE3-4A6A-AC5D-8EED4C9ED139}"/>
          </ac:grpSpMkLst>
        </pc:grpChg>
        <pc:cxnChg chg="del mod">
          <ac:chgData name="Beth" userId="bd08b5aa-02b2-43fc-b15c-eeea7517ad71" providerId="ADAL" clId="{A54DE060-65E8-41FA-95E9-C22776B8ABAA}" dt="2020-10-28T15:57:02.690" v="312" actId="478"/>
          <ac:cxnSpMkLst>
            <pc:docMk/>
            <pc:sldMk cId="2412432847" sldId="286"/>
            <ac:cxnSpMk id="16" creationId="{8DA02A97-9746-4479-9E0C-14ACB856DB56}"/>
          </ac:cxnSpMkLst>
        </pc:cxnChg>
        <pc:cxnChg chg="add mod">
          <ac:chgData name="Beth" userId="bd08b5aa-02b2-43fc-b15c-eeea7517ad71" providerId="ADAL" clId="{A54DE060-65E8-41FA-95E9-C22776B8ABAA}" dt="2020-10-28T15:57:58.384" v="387" actId="164"/>
          <ac:cxnSpMkLst>
            <pc:docMk/>
            <pc:sldMk cId="2412432847" sldId="286"/>
            <ac:cxnSpMk id="23" creationId="{1EDB25BC-8A23-4DBA-A8B0-AB911E1087DE}"/>
          </ac:cxnSpMkLst>
        </pc:cxnChg>
      </pc:sldChg>
      <pc:sldChg chg="addSp delSp modSp add del mod modTransition setBg modClrScheme chgLayout modNotesTx">
        <pc:chgData name="Beth" userId="bd08b5aa-02b2-43fc-b15c-eeea7517ad71" providerId="ADAL" clId="{A54DE060-65E8-41FA-95E9-C22776B8ABAA}" dt="2020-10-29T18:48:27.450" v="3151" actId="207"/>
        <pc:sldMkLst>
          <pc:docMk/>
          <pc:sldMk cId="3874002449" sldId="379"/>
        </pc:sldMkLst>
        <pc:spChg chg="mod">
          <ac:chgData name="Beth" userId="bd08b5aa-02b2-43fc-b15c-eeea7517ad71" providerId="ADAL" clId="{A54DE060-65E8-41FA-95E9-C22776B8ABAA}" dt="2020-10-29T18:48:11.065" v="3146" actId="207"/>
          <ac:spMkLst>
            <pc:docMk/>
            <pc:sldMk cId="3874002449" sldId="379"/>
            <ac:spMk id="2" creationId="{051BBE9C-C61E-42ED-B9B8-39220289444B}"/>
          </ac:spMkLst>
        </pc:spChg>
        <pc:spChg chg="mod">
          <ac:chgData name="Beth" userId="bd08b5aa-02b2-43fc-b15c-eeea7517ad71" providerId="ADAL" clId="{A54DE060-65E8-41FA-95E9-C22776B8ABAA}" dt="2020-10-29T17:17:49.623" v="2360" actId="20577"/>
          <ac:spMkLst>
            <pc:docMk/>
            <pc:sldMk cId="3874002449" sldId="379"/>
            <ac:spMk id="3" creationId="{3FE59706-75CE-4065-93B8-6AEF253572EE}"/>
          </ac:spMkLst>
        </pc:spChg>
        <pc:spChg chg="mod">
          <ac:chgData name="Beth" userId="bd08b5aa-02b2-43fc-b15c-eeea7517ad71" providerId="ADAL" clId="{A54DE060-65E8-41FA-95E9-C22776B8ABAA}" dt="2020-10-29T18:48:21.265" v="3149" actId="207"/>
          <ac:spMkLst>
            <pc:docMk/>
            <pc:sldMk cId="3874002449" sldId="379"/>
            <ac:spMk id="4" creationId="{B9D5057F-36AE-48CB-AE8C-1A992D7FC1C0}"/>
          </ac:spMkLst>
        </pc:spChg>
        <pc:spChg chg="mod">
          <ac:chgData name="Beth" userId="bd08b5aa-02b2-43fc-b15c-eeea7517ad71" providerId="ADAL" clId="{A54DE060-65E8-41FA-95E9-C22776B8ABAA}" dt="2020-10-29T17:30:14.098" v="2482" actId="20577"/>
          <ac:spMkLst>
            <pc:docMk/>
            <pc:sldMk cId="3874002449" sldId="379"/>
            <ac:spMk id="5" creationId="{1572E8FD-61DB-413B-A274-5057BD1338E3}"/>
          </ac:spMkLst>
        </pc:spChg>
        <pc:spChg chg="mod">
          <ac:chgData name="Beth" userId="bd08b5aa-02b2-43fc-b15c-eeea7517ad71" providerId="ADAL" clId="{A54DE060-65E8-41FA-95E9-C22776B8ABAA}" dt="2020-10-29T18:48:24.161" v="3150" actId="207"/>
          <ac:spMkLst>
            <pc:docMk/>
            <pc:sldMk cId="3874002449" sldId="379"/>
            <ac:spMk id="6" creationId="{521ED75E-1E3C-4B10-803B-43DCC5FD4BA5}"/>
          </ac:spMkLst>
        </pc:spChg>
        <pc:spChg chg="mod">
          <ac:chgData name="Beth" userId="bd08b5aa-02b2-43fc-b15c-eeea7517ad71" providerId="ADAL" clId="{A54DE060-65E8-41FA-95E9-C22776B8ABAA}" dt="2020-10-29T17:53:03.491" v="2506" actId="113"/>
          <ac:spMkLst>
            <pc:docMk/>
            <pc:sldMk cId="3874002449" sldId="379"/>
            <ac:spMk id="7" creationId="{C01158D3-1E46-4BBF-989A-7A594F2BB0B3}"/>
          </ac:spMkLst>
        </pc:spChg>
        <pc:spChg chg="mod">
          <ac:chgData name="Beth" userId="bd08b5aa-02b2-43fc-b15c-eeea7517ad71" providerId="ADAL" clId="{A54DE060-65E8-41FA-95E9-C22776B8ABAA}" dt="2020-10-29T18:48:15.363" v="3147" actId="207"/>
          <ac:spMkLst>
            <pc:docMk/>
            <pc:sldMk cId="3874002449" sldId="379"/>
            <ac:spMk id="8" creationId="{FB440089-5CDF-4DA7-B898-E2E9A4246AEA}"/>
          </ac:spMkLst>
        </pc:spChg>
        <pc:spChg chg="mod">
          <ac:chgData name="Beth" userId="bd08b5aa-02b2-43fc-b15c-eeea7517ad71" providerId="ADAL" clId="{A54DE060-65E8-41FA-95E9-C22776B8ABAA}" dt="2020-10-29T18:48:18.562" v="3148" actId="207"/>
          <ac:spMkLst>
            <pc:docMk/>
            <pc:sldMk cId="3874002449" sldId="379"/>
            <ac:spMk id="9" creationId="{89B0C08C-68D5-4205-8805-EB71003393A0}"/>
          </ac:spMkLst>
        </pc:spChg>
        <pc:spChg chg="mod">
          <ac:chgData name="Beth" userId="bd08b5aa-02b2-43fc-b15c-eeea7517ad71" providerId="ADAL" clId="{A54DE060-65E8-41FA-95E9-C22776B8ABAA}" dt="2020-10-29T18:48:27.450" v="3151" actId="207"/>
          <ac:spMkLst>
            <pc:docMk/>
            <pc:sldMk cId="3874002449" sldId="379"/>
            <ac:spMk id="10" creationId="{98BAB582-2439-4E5D-A8EE-225D9C9CE4E7}"/>
          </ac:spMkLst>
        </pc:spChg>
        <pc:spChg chg="add del mod">
          <ac:chgData name="Beth" userId="bd08b5aa-02b2-43fc-b15c-eeea7517ad71" providerId="ADAL" clId="{A54DE060-65E8-41FA-95E9-C22776B8ABAA}" dt="2020-10-29T17:59:22.091" v="3046" actId="478"/>
          <ac:spMkLst>
            <pc:docMk/>
            <pc:sldMk cId="3874002449" sldId="379"/>
            <ac:spMk id="11" creationId="{0EA55FAE-A610-4632-BF51-1D68274A77E5}"/>
          </ac:spMkLst>
        </pc:spChg>
        <pc:spChg chg="mod ord">
          <ac:chgData name="Beth" userId="bd08b5aa-02b2-43fc-b15c-eeea7517ad71" providerId="ADAL" clId="{A54DE060-65E8-41FA-95E9-C22776B8ABAA}" dt="2020-10-29T18:38:59.214" v="3080" actId="1076"/>
          <ac:spMkLst>
            <pc:docMk/>
            <pc:sldMk cId="3874002449" sldId="379"/>
            <ac:spMk id="33" creationId="{82AA190C-23F7-42EB-A377-9D58CA2D07D7}"/>
          </ac:spMkLst>
        </pc:spChg>
        <pc:spChg chg="del mod">
          <ac:chgData name="Beth" userId="bd08b5aa-02b2-43fc-b15c-eeea7517ad71" providerId="ADAL" clId="{A54DE060-65E8-41FA-95E9-C22776B8ABAA}" dt="2020-10-29T17:59:53.323" v="3047" actId="478"/>
          <ac:spMkLst>
            <pc:docMk/>
            <pc:sldMk cId="3874002449" sldId="379"/>
            <ac:spMk id="40" creationId="{7F668DA5-2B69-488D-B93D-0CE78238B098}"/>
          </ac:spMkLst>
        </pc:spChg>
        <pc:spChg chg="del mod">
          <ac:chgData name="Beth" userId="bd08b5aa-02b2-43fc-b15c-eeea7517ad71" providerId="ADAL" clId="{A54DE060-65E8-41FA-95E9-C22776B8ABAA}" dt="2020-10-29T17:59:53.323" v="3047" actId="478"/>
          <ac:spMkLst>
            <pc:docMk/>
            <pc:sldMk cId="3874002449" sldId="379"/>
            <ac:spMk id="43" creationId="{897F6C7D-4E13-401A-A382-842756280D34}"/>
          </ac:spMkLst>
        </pc:spChg>
        <pc:spChg chg="del mod">
          <ac:chgData name="Beth" userId="bd08b5aa-02b2-43fc-b15c-eeea7517ad71" providerId="ADAL" clId="{A54DE060-65E8-41FA-95E9-C22776B8ABAA}" dt="2020-10-29T17:59:53.323" v="3047" actId="478"/>
          <ac:spMkLst>
            <pc:docMk/>
            <pc:sldMk cId="3874002449" sldId="379"/>
            <ac:spMk id="45" creationId="{9B15560B-6DEC-46F8-A40B-B46017499999}"/>
          </ac:spMkLst>
        </pc:spChg>
        <pc:spChg chg="del mod">
          <ac:chgData name="Beth" userId="bd08b5aa-02b2-43fc-b15c-eeea7517ad71" providerId="ADAL" clId="{A54DE060-65E8-41FA-95E9-C22776B8ABAA}" dt="2020-10-29T17:59:53.323" v="3047" actId="478"/>
          <ac:spMkLst>
            <pc:docMk/>
            <pc:sldMk cId="3874002449" sldId="379"/>
            <ac:spMk id="47" creationId="{7E740833-2D49-42DE-B7AA-73F5918B629A}"/>
          </ac:spMkLst>
        </pc:spChg>
        <pc:spChg chg="mod">
          <ac:chgData name="Beth" userId="bd08b5aa-02b2-43fc-b15c-eeea7517ad71" providerId="ADAL" clId="{A54DE060-65E8-41FA-95E9-C22776B8ABAA}" dt="2020-10-29T18:48:07.572" v="3145" actId="207"/>
          <ac:spMkLst>
            <pc:docMk/>
            <pc:sldMk cId="3874002449" sldId="379"/>
            <ac:spMk id="49" creationId="{C283E119-41F3-431F-B065-F410CEA17E65}"/>
          </ac:spMkLst>
        </pc:spChg>
        <pc:spChg chg="mod">
          <ac:chgData name="Beth" userId="bd08b5aa-02b2-43fc-b15c-eeea7517ad71" providerId="ADAL" clId="{A54DE060-65E8-41FA-95E9-C22776B8ABAA}" dt="2020-10-29T18:01:27.894" v="3071" actId="1076"/>
          <ac:spMkLst>
            <pc:docMk/>
            <pc:sldMk cId="3874002449" sldId="379"/>
            <ac:spMk id="51" creationId="{A4DE73EE-8695-45D9-9DC8-B92C71662D4D}"/>
          </ac:spMkLst>
        </pc:spChg>
        <pc:grpChg chg="del">
          <ac:chgData name="Beth" userId="bd08b5aa-02b2-43fc-b15c-eeea7517ad71" providerId="ADAL" clId="{A54DE060-65E8-41FA-95E9-C22776B8ABAA}" dt="2020-10-29T17:59:54.696" v="3048" actId="478"/>
          <ac:grpSpMkLst>
            <pc:docMk/>
            <pc:sldMk cId="3874002449" sldId="379"/>
            <ac:grpSpMk id="52" creationId="{B8467A2F-250F-4D9F-B5A4-953DA61849E0}"/>
          </ac:grpSpMkLst>
        </pc:grpChg>
      </pc:sldChg>
      <pc:sldChg chg="addSp delSp modSp add del mod ord modClrScheme chgLayout">
        <pc:chgData name="Beth" userId="bd08b5aa-02b2-43fc-b15c-eeea7517ad71" providerId="ADAL" clId="{A54DE060-65E8-41FA-95E9-C22776B8ABAA}" dt="2020-10-30T22:12:43.046" v="6790" actId="6549"/>
        <pc:sldMkLst>
          <pc:docMk/>
          <pc:sldMk cId="4108833953" sldId="1651"/>
        </pc:sldMkLst>
        <pc:spChg chg="mod ord">
          <ac:chgData name="Beth" userId="bd08b5aa-02b2-43fc-b15c-eeea7517ad71" providerId="ADAL" clId="{A54DE060-65E8-41FA-95E9-C22776B8ABAA}" dt="2020-10-28T17:03:01.234" v="1458" actId="700"/>
          <ac:spMkLst>
            <pc:docMk/>
            <pc:sldMk cId="4108833953" sldId="1651"/>
            <ac:spMk id="2" creationId="{C8F2705D-A411-4EF0-A5BE-46CE2AD87092}"/>
          </ac:spMkLst>
        </pc:spChg>
        <pc:spChg chg="mod ord">
          <ac:chgData name="Beth" userId="bd08b5aa-02b2-43fc-b15c-eeea7517ad71" providerId="ADAL" clId="{A54DE060-65E8-41FA-95E9-C22776B8ABAA}" dt="2020-10-30T22:12:43.046" v="6790" actId="6549"/>
          <ac:spMkLst>
            <pc:docMk/>
            <pc:sldMk cId="4108833953" sldId="1651"/>
            <ac:spMk id="3" creationId="{5B7D50C7-0A02-4282-8F11-39622E7F512A}"/>
          </ac:spMkLst>
        </pc:spChg>
        <pc:picChg chg="add del mod">
          <ac:chgData name="Beth" userId="bd08b5aa-02b2-43fc-b15c-eeea7517ad71" providerId="ADAL" clId="{A54DE060-65E8-41FA-95E9-C22776B8ABAA}" dt="2020-10-30T22:12:40.898" v="6789" actId="478"/>
          <ac:picMkLst>
            <pc:docMk/>
            <pc:sldMk cId="4108833953" sldId="1651"/>
            <ac:picMk id="5" creationId="{A2E3BC5B-CEAC-4F40-9F01-43F774FE7019}"/>
          </ac:picMkLst>
        </pc:picChg>
      </pc:sldChg>
      <pc:sldChg chg="add del mod modShow">
        <pc:chgData name="Beth" userId="bd08b5aa-02b2-43fc-b15c-eeea7517ad71" providerId="ADAL" clId="{A54DE060-65E8-41FA-95E9-C22776B8ABAA}" dt="2020-10-30T22:52:43.527" v="7093" actId="47"/>
        <pc:sldMkLst>
          <pc:docMk/>
          <pc:sldMk cId="3914408785" sldId="2076136921"/>
        </pc:sldMkLst>
      </pc:sldChg>
      <pc:sldChg chg="addSp delSp modSp add mod modTransition modClrScheme modAnim chgLayout modNotesTx">
        <pc:chgData name="Beth" userId="bd08b5aa-02b2-43fc-b15c-eeea7517ad71" providerId="ADAL" clId="{A54DE060-65E8-41FA-95E9-C22776B8ABAA}" dt="2020-10-30T22:57:16.778" v="7109" actId="1076"/>
        <pc:sldMkLst>
          <pc:docMk/>
          <pc:sldMk cId="333888718" sldId="2076136922"/>
        </pc:sldMkLst>
        <pc:spChg chg="del mod">
          <ac:chgData name="Beth" userId="bd08b5aa-02b2-43fc-b15c-eeea7517ad71" providerId="ADAL" clId="{A54DE060-65E8-41FA-95E9-C22776B8ABAA}" dt="2020-10-28T16:09:48.572" v="582"/>
          <ac:spMkLst>
            <pc:docMk/>
            <pc:sldMk cId="333888718" sldId="2076136922"/>
            <ac:spMk id="2" creationId="{DB42DEF8-773D-4E3F-B482-1107DBEB9AF4}"/>
          </ac:spMkLst>
        </pc:spChg>
        <pc:spChg chg="add mod ord">
          <ac:chgData name="Beth" userId="bd08b5aa-02b2-43fc-b15c-eeea7517ad71" providerId="ADAL" clId="{A54DE060-65E8-41FA-95E9-C22776B8ABAA}" dt="2020-10-30T00:57:26.997" v="4933" actId="1076"/>
          <ac:spMkLst>
            <pc:docMk/>
            <pc:sldMk cId="333888718" sldId="2076136922"/>
            <ac:spMk id="3" creationId="{5C841467-4263-4B2E-AEAB-C1D8335EC2A6}"/>
          </ac:spMkLst>
        </pc:spChg>
        <pc:spChg chg="mod">
          <ac:chgData name="Beth" userId="bd08b5aa-02b2-43fc-b15c-eeea7517ad71" providerId="ADAL" clId="{A54DE060-65E8-41FA-95E9-C22776B8ABAA}" dt="2020-10-29T23:00:15.282" v="3290" actId="1076"/>
          <ac:spMkLst>
            <pc:docMk/>
            <pc:sldMk cId="333888718" sldId="2076136922"/>
            <ac:spMk id="5" creationId="{1CA387C0-F0C9-4675-9CD4-A398BCA3A308}"/>
          </ac:spMkLst>
        </pc:spChg>
        <pc:spChg chg="add del mod">
          <ac:chgData name="Beth" userId="bd08b5aa-02b2-43fc-b15c-eeea7517ad71" providerId="ADAL" clId="{A54DE060-65E8-41FA-95E9-C22776B8ABAA}" dt="2020-10-29T22:59:59.796" v="3289" actId="478"/>
          <ac:spMkLst>
            <pc:docMk/>
            <pc:sldMk cId="333888718" sldId="2076136922"/>
            <ac:spMk id="11" creationId="{177C81CE-611B-4372-B6D8-F43458FCE201}"/>
          </ac:spMkLst>
        </pc:spChg>
        <pc:spChg chg="add del mod">
          <ac:chgData name="Beth" userId="bd08b5aa-02b2-43fc-b15c-eeea7517ad71" providerId="ADAL" clId="{A54DE060-65E8-41FA-95E9-C22776B8ABAA}" dt="2020-10-29T16:58:45.583" v="1828" actId="22"/>
          <ac:spMkLst>
            <pc:docMk/>
            <pc:sldMk cId="333888718" sldId="2076136922"/>
            <ac:spMk id="17" creationId="{5B63029C-DD60-4CA9-94DF-4C85202DB3D4}"/>
          </ac:spMkLst>
        </pc:spChg>
        <pc:grpChg chg="del topLvl">
          <ac:chgData name="Beth" userId="bd08b5aa-02b2-43fc-b15c-eeea7517ad71" providerId="ADAL" clId="{A54DE060-65E8-41FA-95E9-C22776B8ABAA}" dt="2020-10-29T16:55:56.340" v="1764" actId="165"/>
          <ac:grpSpMkLst>
            <pc:docMk/>
            <pc:sldMk cId="333888718" sldId="2076136922"/>
            <ac:grpSpMk id="6" creationId="{761AED23-7372-4F78-BCC5-A896062EFC06}"/>
          </ac:grpSpMkLst>
        </pc:grpChg>
        <pc:grpChg chg="del mod topLvl">
          <ac:chgData name="Beth" userId="bd08b5aa-02b2-43fc-b15c-eeea7517ad71" providerId="ADAL" clId="{A54DE060-65E8-41FA-95E9-C22776B8ABAA}" dt="2020-10-29T16:56:01.376" v="1765" actId="165"/>
          <ac:grpSpMkLst>
            <pc:docMk/>
            <pc:sldMk cId="333888718" sldId="2076136922"/>
            <ac:grpSpMk id="8" creationId="{E6DA6273-4983-4879-BD1F-D48B286EC534}"/>
          </ac:grpSpMkLst>
        </pc:grpChg>
        <pc:grpChg chg="del mod">
          <ac:chgData name="Beth" userId="bd08b5aa-02b2-43fc-b15c-eeea7517ad71" providerId="ADAL" clId="{A54DE060-65E8-41FA-95E9-C22776B8ABAA}" dt="2020-10-29T16:55:51.116" v="1763" actId="478"/>
          <ac:grpSpMkLst>
            <pc:docMk/>
            <pc:sldMk cId="333888718" sldId="2076136922"/>
            <ac:grpSpMk id="10" creationId="{09FC2B9B-1BB3-4DB8-801F-1DED2318798F}"/>
          </ac:grpSpMkLst>
        </pc:grpChg>
        <pc:grpChg chg="add mod">
          <ac:chgData name="Beth" userId="bd08b5aa-02b2-43fc-b15c-eeea7517ad71" providerId="ADAL" clId="{A54DE060-65E8-41FA-95E9-C22776B8ABAA}" dt="2020-10-30T22:57:10.889" v="7108" actId="1076"/>
          <ac:grpSpMkLst>
            <pc:docMk/>
            <pc:sldMk cId="333888718" sldId="2076136922"/>
            <ac:grpSpMk id="19" creationId="{64101539-145F-4670-8C1B-DF7E57C1EA6C}"/>
          </ac:grpSpMkLst>
        </pc:grpChg>
        <pc:picChg chg="mod topLvl">
          <ac:chgData name="Beth" userId="bd08b5aa-02b2-43fc-b15c-eeea7517ad71" providerId="ADAL" clId="{A54DE060-65E8-41FA-95E9-C22776B8ABAA}" dt="2020-10-30T22:56:39.364" v="7101" actId="465"/>
          <ac:picMkLst>
            <pc:docMk/>
            <pc:sldMk cId="333888718" sldId="2076136922"/>
            <ac:picMk id="4" creationId="{982BC2E4-644C-4B6A-8293-4D9C306FD0AB}"/>
          </ac:picMkLst>
        </pc:picChg>
        <pc:picChg chg="del mod topLvl">
          <ac:chgData name="Beth" userId="bd08b5aa-02b2-43fc-b15c-eeea7517ad71" providerId="ADAL" clId="{A54DE060-65E8-41FA-95E9-C22776B8ABAA}" dt="2020-10-29T16:55:51.116" v="1763" actId="478"/>
          <ac:picMkLst>
            <pc:docMk/>
            <pc:sldMk cId="333888718" sldId="2076136922"/>
            <ac:picMk id="7" creationId="{9713E267-F552-4CEB-82A8-E10807E578C7}"/>
          </ac:picMkLst>
        </pc:picChg>
        <pc:picChg chg="mod topLvl">
          <ac:chgData name="Beth" userId="bd08b5aa-02b2-43fc-b15c-eeea7517ad71" providerId="ADAL" clId="{A54DE060-65E8-41FA-95E9-C22776B8ABAA}" dt="2020-10-30T22:55:26.038" v="7094" actId="552"/>
          <ac:picMkLst>
            <pc:docMk/>
            <pc:sldMk cId="333888718" sldId="2076136922"/>
            <ac:picMk id="9" creationId="{FD3DA751-564F-4846-9EDB-8C006833B16A}"/>
          </ac:picMkLst>
        </pc:picChg>
        <pc:picChg chg="add mod">
          <ac:chgData name="Beth" userId="bd08b5aa-02b2-43fc-b15c-eeea7517ad71" providerId="ADAL" clId="{A54DE060-65E8-41FA-95E9-C22776B8ABAA}" dt="2020-10-30T22:56:40.587" v="7104" actId="1076"/>
          <ac:picMkLst>
            <pc:docMk/>
            <pc:sldMk cId="333888718" sldId="2076136922"/>
            <ac:picMk id="12" creationId="{5638ED89-6F8A-4DE7-9CAB-B4F7C10431AA}"/>
          </ac:picMkLst>
        </pc:picChg>
        <pc:picChg chg="add del mod">
          <ac:chgData name="Beth" userId="bd08b5aa-02b2-43fc-b15c-eeea7517ad71" providerId="ADAL" clId="{A54DE060-65E8-41FA-95E9-C22776B8ABAA}" dt="2020-10-29T22:57:21.830" v="3215" actId="478"/>
          <ac:picMkLst>
            <pc:docMk/>
            <pc:sldMk cId="333888718" sldId="2076136922"/>
            <ac:picMk id="15" creationId="{E17390FD-7895-4AD7-B4F4-30D7ABABB90A}"/>
          </ac:picMkLst>
        </pc:picChg>
        <pc:picChg chg="add mod">
          <ac:chgData name="Beth" userId="bd08b5aa-02b2-43fc-b15c-eeea7517ad71" providerId="ADAL" clId="{A54DE060-65E8-41FA-95E9-C22776B8ABAA}" dt="2020-10-30T22:56:40.003" v="7103" actId="1076"/>
          <ac:picMkLst>
            <pc:docMk/>
            <pc:sldMk cId="333888718" sldId="2076136922"/>
            <ac:picMk id="18" creationId="{342E51E7-B0B5-4CE7-9B0E-EC50395296C6}"/>
          </ac:picMkLst>
        </pc:picChg>
        <pc:picChg chg="mod topLvl">
          <ac:chgData name="Beth" userId="bd08b5aa-02b2-43fc-b15c-eeea7517ad71" providerId="ADAL" clId="{A54DE060-65E8-41FA-95E9-C22776B8ABAA}" dt="2020-10-30T22:56:39.364" v="7101" actId="465"/>
          <ac:picMkLst>
            <pc:docMk/>
            <pc:sldMk cId="333888718" sldId="2076136922"/>
            <ac:picMk id="23" creationId="{035E77C0-7D8E-42FD-AB54-89AE4D0EAE9A}"/>
          </ac:picMkLst>
        </pc:picChg>
        <pc:picChg chg="mod topLvl">
          <ac:chgData name="Beth" userId="bd08b5aa-02b2-43fc-b15c-eeea7517ad71" providerId="ADAL" clId="{A54DE060-65E8-41FA-95E9-C22776B8ABAA}" dt="2020-10-30T22:56:40.003" v="7103" actId="1076"/>
          <ac:picMkLst>
            <pc:docMk/>
            <pc:sldMk cId="333888718" sldId="2076136922"/>
            <ac:picMk id="25" creationId="{DCE67F6C-4871-4B73-BB35-91535084B2C0}"/>
          </ac:picMkLst>
        </pc:picChg>
        <pc:picChg chg="mod topLvl">
          <ac:chgData name="Beth" userId="bd08b5aa-02b2-43fc-b15c-eeea7517ad71" providerId="ADAL" clId="{A54DE060-65E8-41FA-95E9-C22776B8ABAA}" dt="2020-10-30T22:57:16.778" v="7109" actId="1076"/>
          <ac:picMkLst>
            <pc:docMk/>
            <pc:sldMk cId="333888718" sldId="2076136922"/>
            <ac:picMk id="32" creationId="{76C9C57D-D2AD-411A-89CE-0A30EBC990E2}"/>
          </ac:picMkLst>
        </pc:picChg>
      </pc:sldChg>
      <pc:sldChg chg="addSp delSp modSp add del mod setBg modClrScheme chgLayout">
        <pc:chgData name="Beth" userId="bd08b5aa-02b2-43fc-b15c-eeea7517ad71" providerId="ADAL" clId="{A54DE060-65E8-41FA-95E9-C22776B8ABAA}" dt="2020-10-30T21:45:09.414" v="6758" actId="478"/>
        <pc:sldMkLst>
          <pc:docMk/>
          <pc:sldMk cId="2499894766" sldId="2076137261"/>
        </pc:sldMkLst>
        <pc:spChg chg="add del mod">
          <ac:chgData name="Beth" userId="bd08b5aa-02b2-43fc-b15c-eeea7517ad71" providerId="ADAL" clId="{A54DE060-65E8-41FA-95E9-C22776B8ABAA}" dt="2020-10-30T21:45:09.414" v="6758" actId="478"/>
          <ac:spMkLst>
            <pc:docMk/>
            <pc:sldMk cId="2499894766" sldId="2076137261"/>
            <ac:spMk id="2" creationId="{86E3E2CC-47F0-4722-BC4E-BB4BAAA20BF4}"/>
          </ac:spMkLst>
        </pc:spChg>
        <pc:spChg chg="mod ord">
          <ac:chgData name="Beth" userId="bd08b5aa-02b2-43fc-b15c-eeea7517ad71" providerId="ADAL" clId="{A54DE060-65E8-41FA-95E9-C22776B8ABAA}" dt="2020-10-28T16:25:40.390" v="1168" actId="20577"/>
          <ac:spMkLst>
            <pc:docMk/>
            <pc:sldMk cId="2499894766" sldId="2076137261"/>
            <ac:spMk id="11" creationId="{13B46CF0-815A-415E-B932-A30BAF381D89}"/>
          </ac:spMkLst>
        </pc:spChg>
        <pc:spChg chg="del">
          <ac:chgData name="Beth" userId="bd08b5aa-02b2-43fc-b15c-eeea7517ad71" providerId="ADAL" clId="{A54DE060-65E8-41FA-95E9-C22776B8ABAA}" dt="2020-10-28T16:01:57.959" v="469" actId="478"/>
          <ac:spMkLst>
            <pc:docMk/>
            <pc:sldMk cId="2499894766" sldId="2076137261"/>
            <ac:spMk id="17" creationId="{9857DAFF-CE45-439C-8E07-E0C5F3B77EAD}"/>
          </ac:spMkLst>
        </pc:spChg>
        <pc:spChg chg="mod ord">
          <ac:chgData name="Beth" userId="bd08b5aa-02b2-43fc-b15c-eeea7517ad71" providerId="ADAL" clId="{A54DE060-65E8-41FA-95E9-C22776B8ABAA}" dt="2020-10-28T16:25:30.829" v="1164" actId="2711"/>
          <ac:spMkLst>
            <pc:docMk/>
            <pc:sldMk cId="2499894766" sldId="2076137261"/>
            <ac:spMk id="33" creationId="{82AA190C-23F7-42EB-A377-9D58CA2D07D7}"/>
          </ac:spMkLst>
        </pc:spChg>
        <pc:graphicFrameChg chg="del">
          <ac:chgData name="Beth" userId="bd08b5aa-02b2-43fc-b15c-eeea7517ad71" providerId="ADAL" clId="{A54DE060-65E8-41FA-95E9-C22776B8ABAA}" dt="2020-10-28T16:01:52.542" v="467" actId="478"/>
          <ac:graphicFrameMkLst>
            <pc:docMk/>
            <pc:sldMk cId="2499894766" sldId="2076137261"/>
            <ac:graphicFrameMk id="2" creationId="{5824C207-F4F9-4E02-97D8-2ECD85CF471E}"/>
          </ac:graphicFrameMkLst>
        </pc:graphicFrameChg>
        <pc:graphicFrameChg chg="del">
          <ac:chgData name="Beth" userId="bd08b5aa-02b2-43fc-b15c-eeea7517ad71" providerId="ADAL" clId="{A54DE060-65E8-41FA-95E9-C22776B8ABAA}" dt="2020-10-28T16:01:55.047" v="468" actId="478"/>
          <ac:graphicFrameMkLst>
            <pc:docMk/>
            <pc:sldMk cId="2499894766" sldId="2076137261"/>
            <ac:graphicFrameMk id="3" creationId="{A2F3AC12-F2F5-4EA2-BDD9-48813C6FF27D}"/>
          </ac:graphicFrameMkLst>
        </pc:graphicFrameChg>
      </pc:sldChg>
      <pc:sldChg chg="addSp delSp modSp new mod modClrScheme chgLayout modNotesTx">
        <pc:chgData name="Beth" userId="bd08b5aa-02b2-43fc-b15c-eeea7517ad71" providerId="ADAL" clId="{A54DE060-65E8-41FA-95E9-C22776B8ABAA}" dt="2020-10-30T23:27:45.493" v="7690" actId="6549"/>
        <pc:sldMkLst>
          <pc:docMk/>
          <pc:sldMk cId="3727675087" sldId="2076137262"/>
        </pc:sldMkLst>
        <pc:spChg chg="mod ord">
          <ac:chgData name="Beth" userId="bd08b5aa-02b2-43fc-b15c-eeea7517ad71" providerId="ADAL" clId="{A54DE060-65E8-41FA-95E9-C22776B8ABAA}" dt="2020-10-30T00:56:41.424" v="4927" actId="20577"/>
          <ac:spMkLst>
            <pc:docMk/>
            <pc:sldMk cId="3727675087" sldId="2076137262"/>
            <ac:spMk id="2" creationId="{E23460E1-FA5D-495B-B38C-9729F8BC3CA7}"/>
          </ac:spMkLst>
        </pc:spChg>
        <pc:spChg chg="add mod ord">
          <ac:chgData name="Beth" userId="bd08b5aa-02b2-43fc-b15c-eeea7517ad71" providerId="ADAL" clId="{A54DE060-65E8-41FA-95E9-C22776B8ABAA}" dt="2020-10-30T00:49:28.656" v="4632" actId="20577"/>
          <ac:spMkLst>
            <pc:docMk/>
            <pc:sldMk cId="3727675087" sldId="2076137262"/>
            <ac:spMk id="3" creationId="{1538838F-A9BD-499B-ACEB-3FBFEBD6F2FF}"/>
          </ac:spMkLst>
        </pc:spChg>
        <pc:picChg chg="add del mod">
          <ac:chgData name="Beth" userId="bd08b5aa-02b2-43fc-b15c-eeea7517ad71" providerId="ADAL" clId="{A54DE060-65E8-41FA-95E9-C22776B8ABAA}" dt="2020-10-30T22:07:12.593" v="6771" actId="21"/>
          <ac:picMkLst>
            <pc:docMk/>
            <pc:sldMk cId="3727675087" sldId="2076137262"/>
            <ac:picMk id="5" creationId="{7EBBE12F-BE95-4515-88B6-440941B818C3}"/>
          </ac:picMkLst>
        </pc:picChg>
      </pc:sldChg>
      <pc:sldChg chg="addSp modSp new del mod modClrScheme chgLayout">
        <pc:chgData name="Beth" userId="bd08b5aa-02b2-43fc-b15c-eeea7517ad71" providerId="ADAL" clId="{A54DE060-65E8-41FA-95E9-C22776B8ABAA}" dt="2020-10-28T16:03:30.254" v="477" actId="47"/>
        <pc:sldMkLst>
          <pc:docMk/>
          <pc:sldMk cId="165263880" sldId="2076137263"/>
        </pc:sldMkLst>
        <pc:spChg chg="add mod">
          <ac:chgData name="Beth" userId="bd08b5aa-02b2-43fc-b15c-eeea7517ad71" providerId="ADAL" clId="{A54DE060-65E8-41FA-95E9-C22776B8ABAA}" dt="2020-10-28T16:03:27.419" v="476" actId="700"/>
          <ac:spMkLst>
            <pc:docMk/>
            <pc:sldMk cId="165263880" sldId="2076137263"/>
            <ac:spMk id="2" creationId="{F39B0081-E3A5-42CF-BE0F-8840BF588993}"/>
          </ac:spMkLst>
        </pc:spChg>
        <pc:spChg chg="add mod">
          <ac:chgData name="Beth" userId="bd08b5aa-02b2-43fc-b15c-eeea7517ad71" providerId="ADAL" clId="{A54DE060-65E8-41FA-95E9-C22776B8ABAA}" dt="2020-10-28T16:03:27.419" v="476" actId="700"/>
          <ac:spMkLst>
            <pc:docMk/>
            <pc:sldMk cId="165263880" sldId="2076137263"/>
            <ac:spMk id="3" creationId="{74B6BE7B-21D3-431C-AF52-5255B965B3C7}"/>
          </ac:spMkLst>
        </pc:spChg>
      </pc:sldChg>
      <pc:sldChg chg="modSp add del mod setBg modClrScheme chgLayout">
        <pc:chgData name="Beth" userId="bd08b5aa-02b2-43fc-b15c-eeea7517ad71" providerId="ADAL" clId="{A54DE060-65E8-41FA-95E9-C22776B8ABAA}" dt="2020-10-28T16:25:56.645" v="1169" actId="47"/>
        <pc:sldMkLst>
          <pc:docMk/>
          <pc:sldMk cId="970514001" sldId="2076137263"/>
        </pc:sldMkLst>
        <pc:spChg chg="mod ord">
          <ac:chgData name="Beth" userId="bd08b5aa-02b2-43fc-b15c-eeea7517ad71" providerId="ADAL" clId="{A54DE060-65E8-41FA-95E9-C22776B8ABAA}" dt="2020-10-28T16:06:01.120" v="486" actId="6549"/>
          <ac:spMkLst>
            <pc:docMk/>
            <pc:sldMk cId="970514001" sldId="2076137263"/>
            <ac:spMk id="11" creationId="{13B46CF0-815A-415E-B932-A30BAF381D89}"/>
          </ac:spMkLst>
        </pc:spChg>
        <pc:spChg chg="mod ord">
          <ac:chgData name="Beth" userId="bd08b5aa-02b2-43fc-b15c-eeea7517ad71" providerId="ADAL" clId="{A54DE060-65E8-41FA-95E9-C22776B8ABAA}" dt="2020-10-28T16:04:43.862" v="481" actId="700"/>
          <ac:spMkLst>
            <pc:docMk/>
            <pc:sldMk cId="970514001" sldId="2076137263"/>
            <ac:spMk id="33" creationId="{82AA190C-23F7-42EB-A377-9D58CA2D07D7}"/>
          </ac:spMkLst>
        </pc:spChg>
      </pc:sldChg>
      <pc:sldChg chg="addSp delSp modSp add mod ord modShow modNotesTx">
        <pc:chgData name="Beth" userId="bd08b5aa-02b2-43fc-b15c-eeea7517ad71" providerId="ADAL" clId="{A54DE060-65E8-41FA-95E9-C22776B8ABAA}" dt="2020-10-30T23:54:11.186" v="7704" actId="20577"/>
        <pc:sldMkLst>
          <pc:docMk/>
          <pc:sldMk cId="2830242648" sldId="2076137264"/>
        </pc:sldMkLst>
        <pc:spChg chg="add del mod">
          <ac:chgData name="Beth" userId="bd08b5aa-02b2-43fc-b15c-eeea7517ad71" providerId="ADAL" clId="{A54DE060-65E8-41FA-95E9-C22776B8ABAA}" dt="2020-10-30T23:15:55.931" v="7614" actId="478"/>
          <ac:spMkLst>
            <pc:docMk/>
            <pc:sldMk cId="2830242648" sldId="2076137264"/>
            <ac:spMk id="2" creationId="{37225F0F-8A2C-497F-8318-ECFB4E864005}"/>
          </ac:spMkLst>
        </pc:spChg>
        <pc:spChg chg="add del mod">
          <ac:chgData name="Beth" userId="bd08b5aa-02b2-43fc-b15c-eeea7517ad71" providerId="ADAL" clId="{A54DE060-65E8-41FA-95E9-C22776B8ABAA}" dt="2020-10-30T23:09:55.627" v="7320" actId="478"/>
          <ac:spMkLst>
            <pc:docMk/>
            <pc:sldMk cId="2830242648" sldId="2076137264"/>
            <ac:spMk id="6" creationId="{A82412A1-D705-4AB0-B51C-4385FB054453}"/>
          </ac:spMkLst>
        </pc:spChg>
        <pc:spChg chg="add del mod">
          <ac:chgData name="Beth" userId="bd08b5aa-02b2-43fc-b15c-eeea7517ad71" providerId="ADAL" clId="{A54DE060-65E8-41FA-95E9-C22776B8ABAA}" dt="2020-10-30T23:10:50.573" v="7329" actId="478"/>
          <ac:spMkLst>
            <pc:docMk/>
            <pc:sldMk cId="2830242648" sldId="2076137264"/>
            <ac:spMk id="9" creationId="{F04C3162-C903-49BE-9EDC-2DC33E0BC53C}"/>
          </ac:spMkLst>
        </pc:spChg>
        <pc:spChg chg="add mod">
          <ac:chgData name="Beth" userId="bd08b5aa-02b2-43fc-b15c-eeea7517ad71" providerId="ADAL" clId="{A54DE060-65E8-41FA-95E9-C22776B8ABAA}" dt="2020-10-30T23:18:10.483" v="7658" actId="164"/>
          <ac:spMkLst>
            <pc:docMk/>
            <pc:sldMk cId="2830242648" sldId="2076137264"/>
            <ac:spMk id="10" creationId="{922C1A82-B4F9-450E-AE4D-D46AC32E7E6D}"/>
          </ac:spMkLst>
        </pc:spChg>
        <pc:spChg chg="del mod">
          <ac:chgData name="Beth" userId="bd08b5aa-02b2-43fc-b15c-eeea7517ad71" providerId="ADAL" clId="{A54DE060-65E8-41FA-95E9-C22776B8ABAA}" dt="2020-10-30T23:10:48.945" v="7328" actId="478"/>
          <ac:spMkLst>
            <pc:docMk/>
            <pc:sldMk cId="2830242648" sldId="2076137264"/>
            <ac:spMk id="11" creationId="{13B46CF0-815A-415E-B932-A30BAF381D89}"/>
          </ac:spMkLst>
        </pc:spChg>
        <pc:spChg chg="add mod">
          <ac:chgData name="Beth" userId="bd08b5aa-02b2-43fc-b15c-eeea7517ad71" providerId="ADAL" clId="{A54DE060-65E8-41FA-95E9-C22776B8ABAA}" dt="2020-10-30T23:18:10.483" v="7658" actId="164"/>
          <ac:spMkLst>
            <pc:docMk/>
            <pc:sldMk cId="2830242648" sldId="2076137264"/>
            <ac:spMk id="12" creationId="{79D6F4AE-387D-45C5-AB54-2B962795672A}"/>
          </ac:spMkLst>
        </pc:spChg>
        <pc:spChg chg="add mod">
          <ac:chgData name="Beth" userId="bd08b5aa-02b2-43fc-b15c-eeea7517ad71" providerId="ADAL" clId="{A54DE060-65E8-41FA-95E9-C22776B8ABAA}" dt="2020-10-30T23:23:38.403" v="7674" actId="408"/>
          <ac:spMkLst>
            <pc:docMk/>
            <pc:sldMk cId="2830242648" sldId="2076137264"/>
            <ac:spMk id="15" creationId="{E54A5B87-A3FE-4C9F-BFDB-90B18AE0DF12}"/>
          </ac:spMkLst>
        </pc:spChg>
        <pc:spChg chg="add mod">
          <ac:chgData name="Beth" userId="bd08b5aa-02b2-43fc-b15c-eeea7517ad71" providerId="ADAL" clId="{A54DE060-65E8-41FA-95E9-C22776B8ABAA}" dt="2020-10-30T23:54:11.186" v="7704" actId="20577"/>
          <ac:spMkLst>
            <pc:docMk/>
            <pc:sldMk cId="2830242648" sldId="2076137264"/>
            <ac:spMk id="17" creationId="{C493CC34-56A4-4CB2-80EC-EEE3228034DC}"/>
          </ac:spMkLst>
        </pc:spChg>
        <pc:spChg chg="del mod">
          <ac:chgData name="Beth" userId="bd08b5aa-02b2-43fc-b15c-eeea7517ad71" providerId="ADAL" clId="{A54DE060-65E8-41FA-95E9-C22776B8ABAA}" dt="2020-10-30T23:09:53.672" v="7319" actId="478"/>
          <ac:spMkLst>
            <pc:docMk/>
            <pc:sldMk cId="2830242648" sldId="2076137264"/>
            <ac:spMk id="33" creationId="{82AA190C-23F7-42EB-A377-9D58CA2D07D7}"/>
          </ac:spMkLst>
        </pc:spChg>
        <pc:grpChg chg="add mod">
          <ac:chgData name="Beth" userId="bd08b5aa-02b2-43fc-b15c-eeea7517ad71" providerId="ADAL" clId="{A54DE060-65E8-41FA-95E9-C22776B8ABAA}" dt="2020-10-30T23:23:09.683" v="7667" actId="1076"/>
          <ac:grpSpMkLst>
            <pc:docMk/>
            <pc:sldMk cId="2830242648" sldId="2076137264"/>
            <ac:grpSpMk id="14" creationId="{26C61565-6C60-4AC5-81BE-D88DF5C55857}"/>
          </ac:grpSpMkLst>
        </pc:grpChg>
        <pc:picChg chg="add mod">
          <ac:chgData name="Beth" userId="bd08b5aa-02b2-43fc-b15c-eeea7517ad71" providerId="ADAL" clId="{A54DE060-65E8-41FA-95E9-C22776B8ABAA}" dt="2020-10-30T23:23:18.151" v="7670" actId="1076"/>
          <ac:picMkLst>
            <pc:docMk/>
            <pc:sldMk cId="2830242648" sldId="2076137264"/>
            <ac:picMk id="3" creationId="{CA757854-A5B7-456C-9BF9-81C4848D1F27}"/>
          </ac:picMkLst>
        </pc:picChg>
        <pc:picChg chg="add mod">
          <ac:chgData name="Beth" userId="bd08b5aa-02b2-43fc-b15c-eeea7517ad71" providerId="ADAL" clId="{A54DE060-65E8-41FA-95E9-C22776B8ABAA}" dt="2020-10-30T23:23:53.171" v="7677" actId="1076"/>
          <ac:picMkLst>
            <pc:docMk/>
            <pc:sldMk cId="2830242648" sldId="2076137264"/>
            <ac:picMk id="16" creationId="{2F8416AF-6EA4-4F25-8D5A-B30D2C5B33AF}"/>
          </ac:picMkLst>
        </pc:picChg>
      </pc:sldChg>
      <pc:sldChg chg="addSp modSp new del mod modClrScheme chgLayout">
        <pc:chgData name="Beth" userId="bd08b5aa-02b2-43fc-b15c-eeea7517ad71" providerId="ADAL" clId="{A54DE060-65E8-41FA-95E9-C22776B8ABAA}" dt="2020-10-29T17:10:54.578" v="2213" actId="47"/>
        <pc:sldMkLst>
          <pc:docMk/>
          <pc:sldMk cId="2893642053" sldId="2076137265"/>
        </pc:sldMkLst>
        <pc:spChg chg="add mod">
          <ac:chgData name="Beth" userId="bd08b5aa-02b2-43fc-b15c-eeea7517ad71" providerId="ADAL" clId="{A54DE060-65E8-41FA-95E9-C22776B8ABAA}" dt="2020-10-28T16:08:47.804" v="566" actId="20577"/>
          <ac:spMkLst>
            <pc:docMk/>
            <pc:sldMk cId="2893642053" sldId="2076137265"/>
            <ac:spMk id="2" creationId="{0361DBDD-0231-4729-9333-01FDE11ED7E4}"/>
          </ac:spMkLst>
        </pc:spChg>
        <pc:spChg chg="add mod">
          <ac:chgData name="Beth" userId="bd08b5aa-02b2-43fc-b15c-eeea7517ad71" providerId="ADAL" clId="{A54DE060-65E8-41FA-95E9-C22776B8ABAA}" dt="2020-10-28T16:08:44.787" v="557" actId="700"/>
          <ac:spMkLst>
            <pc:docMk/>
            <pc:sldMk cId="2893642053" sldId="2076137265"/>
            <ac:spMk id="3" creationId="{7DA472F1-A7D7-4DAA-BA26-BF2D4C4A9412}"/>
          </ac:spMkLst>
        </pc:spChg>
      </pc:sldChg>
      <pc:sldChg chg="modSp add mod">
        <pc:chgData name="Beth" userId="bd08b5aa-02b2-43fc-b15c-eeea7517ad71" providerId="ADAL" clId="{A54DE060-65E8-41FA-95E9-C22776B8ABAA}" dt="2020-10-28T16:15:20.091" v="645" actId="6549"/>
        <pc:sldMkLst>
          <pc:docMk/>
          <pc:sldMk cId="2149951389" sldId="2076137266"/>
        </pc:sldMkLst>
        <pc:spChg chg="mod">
          <ac:chgData name="Beth" userId="bd08b5aa-02b2-43fc-b15c-eeea7517ad71" providerId="ADAL" clId="{A54DE060-65E8-41FA-95E9-C22776B8ABAA}" dt="2020-10-28T16:15:20.091" v="645" actId="6549"/>
          <ac:spMkLst>
            <pc:docMk/>
            <pc:sldMk cId="2149951389" sldId="2076137266"/>
            <ac:spMk id="3" creationId="{C7FBA468-3EB7-2947-9916-1F08AD82F950}"/>
          </ac:spMkLst>
        </pc:spChg>
      </pc:sldChg>
      <pc:sldChg chg="modSp add mod ord">
        <pc:chgData name="Beth" userId="bd08b5aa-02b2-43fc-b15c-eeea7517ad71" providerId="ADAL" clId="{A54DE060-65E8-41FA-95E9-C22776B8ABAA}" dt="2020-10-30T19:52:17.502" v="5118" actId="6549"/>
        <pc:sldMkLst>
          <pc:docMk/>
          <pc:sldMk cId="1722549343" sldId="2076137267"/>
        </pc:sldMkLst>
        <pc:spChg chg="mod">
          <ac:chgData name="Beth" userId="bd08b5aa-02b2-43fc-b15c-eeea7517ad71" providerId="ADAL" clId="{A54DE060-65E8-41FA-95E9-C22776B8ABAA}" dt="2020-10-30T01:00:26.658" v="5041" actId="404"/>
          <ac:spMkLst>
            <pc:docMk/>
            <pc:sldMk cId="1722549343" sldId="2076137267"/>
            <ac:spMk id="4" creationId="{CADD991E-767D-FE4B-82AD-96DD0E4D1BDA}"/>
          </ac:spMkLst>
        </pc:spChg>
        <pc:spChg chg="mod">
          <ac:chgData name="Beth" userId="bd08b5aa-02b2-43fc-b15c-eeea7517ad71" providerId="ADAL" clId="{A54DE060-65E8-41FA-95E9-C22776B8ABAA}" dt="2020-10-30T19:52:17.502" v="5118" actId="6549"/>
          <ac:spMkLst>
            <pc:docMk/>
            <pc:sldMk cId="1722549343" sldId="2076137267"/>
            <ac:spMk id="5" creationId="{187A8007-73D4-B541-917C-A5A47C426617}"/>
          </ac:spMkLst>
        </pc:spChg>
      </pc:sldChg>
      <pc:sldChg chg="add del">
        <pc:chgData name="Beth" userId="bd08b5aa-02b2-43fc-b15c-eeea7517ad71" providerId="ADAL" clId="{A54DE060-65E8-41FA-95E9-C22776B8ABAA}" dt="2020-10-28T16:17:48.672" v="794" actId="47"/>
        <pc:sldMkLst>
          <pc:docMk/>
          <pc:sldMk cId="1754125973" sldId="2076137267"/>
        </pc:sldMkLst>
      </pc:sldChg>
      <pc:sldChg chg="add del">
        <pc:chgData name="Beth" userId="bd08b5aa-02b2-43fc-b15c-eeea7517ad71" providerId="ADAL" clId="{A54DE060-65E8-41FA-95E9-C22776B8ABAA}" dt="2020-10-28T16:17:59.816" v="796"/>
        <pc:sldMkLst>
          <pc:docMk/>
          <pc:sldMk cId="3990710686" sldId="2076137267"/>
        </pc:sldMkLst>
      </pc:sldChg>
      <pc:sldChg chg="addSp delSp modSp add mod modClrScheme chgLayout">
        <pc:chgData name="Beth" userId="bd08b5aa-02b2-43fc-b15c-eeea7517ad71" providerId="ADAL" clId="{A54DE060-65E8-41FA-95E9-C22776B8ABAA}" dt="2020-10-30T23:07:39.991" v="7305" actId="6549"/>
        <pc:sldMkLst>
          <pc:docMk/>
          <pc:sldMk cId="1528755367" sldId="2076137268"/>
        </pc:sldMkLst>
        <pc:spChg chg="mod ord">
          <ac:chgData name="Beth" userId="bd08b5aa-02b2-43fc-b15c-eeea7517ad71" providerId="ADAL" clId="{A54DE060-65E8-41FA-95E9-C22776B8ABAA}" dt="2020-10-28T17:05:16.340" v="1565" actId="700"/>
          <ac:spMkLst>
            <pc:docMk/>
            <pc:sldMk cId="1528755367" sldId="2076137268"/>
            <ac:spMk id="2" creationId="{C8F2705D-A411-4EF0-A5BE-46CE2AD87092}"/>
          </ac:spMkLst>
        </pc:spChg>
        <pc:spChg chg="mod ord">
          <ac:chgData name="Beth" userId="bd08b5aa-02b2-43fc-b15c-eeea7517ad71" providerId="ADAL" clId="{A54DE060-65E8-41FA-95E9-C22776B8ABAA}" dt="2020-10-30T23:07:39.991" v="7305" actId="6549"/>
          <ac:spMkLst>
            <pc:docMk/>
            <pc:sldMk cId="1528755367" sldId="2076137268"/>
            <ac:spMk id="3" creationId="{5B7D50C7-0A02-4282-8F11-39622E7F512A}"/>
          </ac:spMkLst>
        </pc:spChg>
        <pc:spChg chg="add del mod">
          <ac:chgData name="Beth" userId="bd08b5aa-02b2-43fc-b15c-eeea7517ad71" providerId="ADAL" clId="{A54DE060-65E8-41FA-95E9-C22776B8ABAA}" dt="2020-10-30T23:00:09.953" v="7114" actId="478"/>
          <ac:spMkLst>
            <pc:docMk/>
            <pc:sldMk cId="1528755367" sldId="2076137268"/>
            <ac:spMk id="5" creationId="{49457034-623B-4051-935A-8F3DECC4F350}"/>
          </ac:spMkLst>
        </pc:spChg>
        <pc:picChg chg="add del mod">
          <ac:chgData name="Beth" userId="bd08b5aa-02b2-43fc-b15c-eeea7517ad71" providerId="ADAL" clId="{A54DE060-65E8-41FA-95E9-C22776B8ABAA}" dt="2020-10-30T22:07:15.648" v="6774" actId="21"/>
          <ac:picMkLst>
            <pc:docMk/>
            <pc:sldMk cId="1528755367" sldId="2076137268"/>
            <ac:picMk id="7" creationId="{C892DC2F-277F-47AF-9627-84504C0D434E}"/>
          </ac:picMkLst>
        </pc:picChg>
      </pc:sldChg>
      <pc:sldChg chg="add del">
        <pc:chgData name="Beth" userId="bd08b5aa-02b2-43fc-b15c-eeea7517ad71" providerId="ADAL" clId="{A54DE060-65E8-41FA-95E9-C22776B8ABAA}" dt="2020-10-28T16:18:18.243" v="799"/>
        <pc:sldMkLst>
          <pc:docMk/>
          <pc:sldMk cId="3017821967" sldId="2076137268"/>
        </pc:sldMkLst>
      </pc:sldChg>
      <pc:sldChg chg="modSp add mod">
        <pc:chgData name="Beth" userId="bd08b5aa-02b2-43fc-b15c-eeea7517ad71" providerId="ADAL" clId="{A54DE060-65E8-41FA-95E9-C22776B8ABAA}" dt="2020-10-30T01:01:36.842" v="5117" actId="404"/>
        <pc:sldMkLst>
          <pc:docMk/>
          <pc:sldMk cId="1030285547" sldId="2076137269"/>
        </pc:sldMkLst>
        <pc:spChg chg="mod">
          <ac:chgData name="Beth" userId="bd08b5aa-02b2-43fc-b15c-eeea7517ad71" providerId="ADAL" clId="{A54DE060-65E8-41FA-95E9-C22776B8ABAA}" dt="2020-10-30T01:01:36.842" v="5117" actId="404"/>
          <ac:spMkLst>
            <pc:docMk/>
            <pc:sldMk cId="1030285547" sldId="2076137269"/>
            <ac:spMk id="4" creationId="{CADD991E-767D-FE4B-82AD-96DD0E4D1BDA}"/>
          </ac:spMkLst>
        </pc:spChg>
        <pc:spChg chg="mod">
          <ac:chgData name="Beth" userId="bd08b5aa-02b2-43fc-b15c-eeea7517ad71" providerId="ADAL" clId="{A54DE060-65E8-41FA-95E9-C22776B8ABAA}" dt="2020-10-28T17:05:25.363" v="1576" actId="20577"/>
          <ac:spMkLst>
            <pc:docMk/>
            <pc:sldMk cId="1030285547" sldId="2076137269"/>
            <ac:spMk id="5" creationId="{187A8007-73D4-B541-917C-A5A47C426617}"/>
          </ac:spMkLst>
        </pc:spChg>
      </pc:sldChg>
      <pc:sldChg chg="add del">
        <pc:chgData name="Beth" userId="bd08b5aa-02b2-43fc-b15c-eeea7517ad71" providerId="ADAL" clId="{A54DE060-65E8-41FA-95E9-C22776B8ABAA}" dt="2020-10-28T16:18:18.243" v="799"/>
        <pc:sldMkLst>
          <pc:docMk/>
          <pc:sldMk cId="2296363898" sldId="2076137269"/>
        </pc:sldMkLst>
      </pc:sldChg>
      <pc:sldChg chg="add del">
        <pc:chgData name="Beth" userId="bd08b5aa-02b2-43fc-b15c-eeea7517ad71" providerId="ADAL" clId="{A54DE060-65E8-41FA-95E9-C22776B8ABAA}" dt="2020-10-28T16:20:02.654" v="850"/>
        <pc:sldMkLst>
          <pc:docMk/>
          <pc:sldMk cId="1708176535" sldId="2076137270"/>
        </pc:sldMkLst>
      </pc:sldChg>
      <pc:sldChg chg="modSp add del mod ord">
        <pc:chgData name="Beth" userId="bd08b5aa-02b2-43fc-b15c-eeea7517ad71" providerId="ADAL" clId="{A54DE060-65E8-41FA-95E9-C22776B8ABAA}" dt="2020-10-30T21:02:18.901" v="5994" actId="47"/>
        <pc:sldMkLst>
          <pc:docMk/>
          <pc:sldMk cId="3089598313" sldId="2076137270"/>
        </pc:sldMkLst>
        <pc:spChg chg="mod">
          <ac:chgData name="Beth" userId="bd08b5aa-02b2-43fc-b15c-eeea7517ad71" providerId="ADAL" clId="{A54DE060-65E8-41FA-95E9-C22776B8ABAA}" dt="2020-10-30T20:57:31.278" v="5702" actId="21"/>
          <ac:spMkLst>
            <pc:docMk/>
            <pc:sldMk cId="3089598313" sldId="2076137270"/>
            <ac:spMk id="2" creationId="{C8F2705D-A411-4EF0-A5BE-46CE2AD87092}"/>
          </ac:spMkLst>
        </pc:spChg>
        <pc:spChg chg="mod">
          <ac:chgData name="Beth" userId="bd08b5aa-02b2-43fc-b15c-eeea7517ad71" providerId="ADAL" clId="{A54DE060-65E8-41FA-95E9-C22776B8ABAA}" dt="2020-10-30T20:59:49.154" v="5819" actId="20577"/>
          <ac:spMkLst>
            <pc:docMk/>
            <pc:sldMk cId="3089598313" sldId="2076137270"/>
            <ac:spMk id="3" creationId="{5B7D50C7-0A02-4282-8F11-39622E7F512A}"/>
          </ac:spMkLst>
        </pc:spChg>
      </pc:sldChg>
      <pc:sldChg chg="modSp add mod ord">
        <pc:chgData name="Beth" userId="bd08b5aa-02b2-43fc-b15c-eeea7517ad71" providerId="ADAL" clId="{A54DE060-65E8-41FA-95E9-C22776B8ABAA}" dt="2020-10-30T00:59:37.013" v="5003" actId="404"/>
        <pc:sldMkLst>
          <pc:docMk/>
          <pc:sldMk cId="590733793" sldId="2076137271"/>
        </pc:sldMkLst>
        <pc:spChg chg="mod">
          <ac:chgData name="Beth" userId="bd08b5aa-02b2-43fc-b15c-eeea7517ad71" providerId="ADAL" clId="{A54DE060-65E8-41FA-95E9-C22776B8ABAA}" dt="2020-10-30T00:59:37.013" v="5003" actId="404"/>
          <ac:spMkLst>
            <pc:docMk/>
            <pc:sldMk cId="590733793" sldId="2076137271"/>
            <ac:spMk id="4" creationId="{CADD991E-767D-FE4B-82AD-96DD0E4D1BDA}"/>
          </ac:spMkLst>
        </pc:spChg>
        <pc:spChg chg="mod">
          <ac:chgData name="Beth" userId="bd08b5aa-02b2-43fc-b15c-eeea7517ad71" providerId="ADAL" clId="{A54DE060-65E8-41FA-95E9-C22776B8ABAA}" dt="2020-10-28T17:00:52.079" v="1446" actId="20577"/>
          <ac:spMkLst>
            <pc:docMk/>
            <pc:sldMk cId="590733793" sldId="2076137271"/>
            <ac:spMk id="5" creationId="{187A8007-73D4-B541-917C-A5A47C426617}"/>
          </ac:spMkLst>
        </pc:spChg>
      </pc:sldChg>
      <pc:sldChg chg="add del">
        <pc:chgData name="Beth" userId="bd08b5aa-02b2-43fc-b15c-eeea7517ad71" providerId="ADAL" clId="{A54DE060-65E8-41FA-95E9-C22776B8ABAA}" dt="2020-10-28T16:20:02.654" v="850"/>
        <pc:sldMkLst>
          <pc:docMk/>
          <pc:sldMk cId="2743135450" sldId="2076137271"/>
        </pc:sldMkLst>
      </pc:sldChg>
      <pc:sldChg chg="modSp new mod">
        <pc:chgData name="Beth" userId="bd08b5aa-02b2-43fc-b15c-eeea7517ad71" providerId="ADAL" clId="{A54DE060-65E8-41FA-95E9-C22776B8ABAA}" dt="2020-10-30T00:56:35.872" v="4923" actId="20577"/>
        <pc:sldMkLst>
          <pc:docMk/>
          <pc:sldMk cId="1908894658" sldId="2076137272"/>
        </pc:sldMkLst>
        <pc:spChg chg="mod">
          <ac:chgData name="Beth" userId="bd08b5aa-02b2-43fc-b15c-eeea7517ad71" providerId="ADAL" clId="{A54DE060-65E8-41FA-95E9-C22776B8ABAA}" dt="2020-10-30T00:56:35.872" v="4923" actId="20577"/>
          <ac:spMkLst>
            <pc:docMk/>
            <pc:sldMk cId="1908894658" sldId="2076137272"/>
            <ac:spMk id="2" creationId="{76C7DC4E-F26F-4353-AE59-BA82822F3A67}"/>
          </ac:spMkLst>
        </pc:spChg>
      </pc:sldChg>
      <pc:sldChg chg="new del">
        <pc:chgData name="Beth" userId="bd08b5aa-02b2-43fc-b15c-eeea7517ad71" providerId="ADAL" clId="{A54DE060-65E8-41FA-95E9-C22776B8ABAA}" dt="2020-10-28T16:26:19.723" v="1171" actId="47"/>
        <pc:sldMkLst>
          <pc:docMk/>
          <pc:sldMk cId="2606374179" sldId="2076137272"/>
        </pc:sldMkLst>
      </pc:sldChg>
      <pc:sldChg chg="new del">
        <pc:chgData name="Beth" userId="bd08b5aa-02b2-43fc-b15c-eeea7517ad71" providerId="ADAL" clId="{A54DE060-65E8-41FA-95E9-C22776B8ABAA}" dt="2020-10-28T16:26:32.015" v="1173" actId="47"/>
        <pc:sldMkLst>
          <pc:docMk/>
          <pc:sldMk cId="3132065166" sldId="2076137272"/>
        </pc:sldMkLst>
      </pc:sldChg>
      <pc:sldChg chg="addSp delSp modSp add mod">
        <pc:chgData name="Beth" userId="bd08b5aa-02b2-43fc-b15c-eeea7517ad71" providerId="ADAL" clId="{A54DE060-65E8-41FA-95E9-C22776B8ABAA}" dt="2020-10-30T22:07:14.147" v="6773" actId="22"/>
        <pc:sldMkLst>
          <pc:docMk/>
          <pc:sldMk cId="391987931" sldId="2076137273"/>
        </pc:sldMkLst>
        <pc:spChg chg="mod">
          <ac:chgData name="Beth" userId="bd08b5aa-02b2-43fc-b15c-eeea7517ad71" providerId="ADAL" clId="{A54DE060-65E8-41FA-95E9-C22776B8ABAA}" dt="2020-10-28T16:27:22.372" v="1215" actId="20577"/>
          <ac:spMkLst>
            <pc:docMk/>
            <pc:sldMk cId="391987931" sldId="2076137273"/>
            <ac:spMk id="2" creationId="{76C7DC4E-F26F-4353-AE59-BA82822F3A67}"/>
          </ac:spMkLst>
        </pc:spChg>
        <pc:picChg chg="add del mod">
          <ac:chgData name="Beth" userId="bd08b5aa-02b2-43fc-b15c-eeea7517ad71" providerId="ADAL" clId="{A54DE060-65E8-41FA-95E9-C22776B8ABAA}" dt="2020-10-30T22:07:14.147" v="6773" actId="22"/>
          <ac:picMkLst>
            <pc:docMk/>
            <pc:sldMk cId="391987931" sldId="2076137273"/>
            <ac:picMk id="5" creationId="{8EBD3B6D-0DCD-4843-9702-E5B13FE07F91}"/>
          </ac:picMkLst>
        </pc:picChg>
      </pc:sldChg>
      <pc:sldChg chg="add del">
        <pc:chgData name="Beth" userId="bd08b5aa-02b2-43fc-b15c-eeea7517ad71" providerId="ADAL" clId="{A54DE060-65E8-41FA-95E9-C22776B8ABAA}" dt="2020-10-28T16:27:17.711" v="1207"/>
        <pc:sldMkLst>
          <pc:docMk/>
          <pc:sldMk cId="1310449591" sldId="2076137273"/>
        </pc:sldMkLst>
      </pc:sldChg>
      <pc:sldChg chg="modSp add mod">
        <pc:chgData name="Beth" userId="bd08b5aa-02b2-43fc-b15c-eeea7517ad71" providerId="ADAL" clId="{A54DE060-65E8-41FA-95E9-C22776B8ABAA}" dt="2020-10-28T16:28:26.929" v="1229" actId="20577"/>
        <pc:sldMkLst>
          <pc:docMk/>
          <pc:sldMk cId="253898849" sldId="2076137274"/>
        </pc:sldMkLst>
        <pc:spChg chg="mod">
          <ac:chgData name="Beth" userId="bd08b5aa-02b2-43fc-b15c-eeea7517ad71" providerId="ADAL" clId="{A54DE060-65E8-41FA-95E9-C22776B8ABAA}" dt="2020-10-28T16:28:26.929" v="1229" actId="20577"/>
          <ac:spMkLst>
            <pc:docMk/>
            <pc:sldMk cId="253898849" sldId="2076137274"/>
            <ac:spMk id="2" creationId="{76C7DC4E-F26F-4353-AE59-BA82822F3A67}"/>
          </ac:spMkLst>
        </pc:spChg>
      </pc:sldChg>
      <pc:sldChg chg="add del">
        <pc:chgData name="Beth" userId="bd08b5aa-02b2-43fc-b15c-eeea7517ad71" providerId="ADAL" clId="{A54DE060-65E8-41FA-95E9-C22776B8ABAA}" dt="2020-10-28T16:27:38.799" v="1217"/>
        <pc:sldMkLst>
          <pc:docMk/>
          <pc:sldMk cId="3903979301" sldId="2076137274"/>
        </pc:sldMkLst>
      </pc:sldChg>
      <pc:sldChg chg="modSp new mod modShow">
        <pc:chgData name="Beth" userId="bd08b5aa-02b2-43fc-b15c-eeea7517ad71" providerId="ADAL" clId="{A54DE060-65E8-41FA-95E9-C22776B8ABAA}" dt="2020-10-30T22:25:48.841" v="6794" actId="729"/>
        <pc:sldMkLst>
          <pc:docMk/>
          <pc:sldMk cId="165523476" sldId="2076137275"/>
        </pc:sldMkLst>
        <pc:spChg chg="mod">
          <ac:chgData name="Beth" userId="bd08b5aa-02b2-43fc-b15c-eeea7517ad71" providerId="ADAL" clId="{A54DE060-65E8-41FA-95E9-C22776B8ABAA}" dt="2020-10-28T16:29:09.739" v="1264" actId="20577"/>
          <ac:spMkLst>
            <pc:docMk/>
            <pc:sldMk cId="165523476" sldId="2076137275"/>
            <ac:spMk id="2" creationId="{A5E32463-66DE-4706-966B-E960BA0C03C5}"/>
          </ac:spMkLst>
        </pc:spChg>
      </pc:sldChg>
      <pc:sldChg chg="addSp delSp modSp add mod modClrScheme chgLayout">
        <pc:chgData name="Beth" userId="bd08b5aa-02b2-43fc-b15c-eeea7517ad71" providerId="ADAL" clId="{A54DE060-65E8-41FA-95E9-C22776B8ABAA}" dt="2020-10-30T23:31:04.763" v="7692" actId="208"/>
        <pc:sldMkLst>
          <pc:docMk/>
          <pc:sldMk cId="1619354914" sldId="2076137276"/>
        </pc:sldMkLst>
        <pc:spChg chg="mod ord">
          <ac:chgData name="Beth" userId="bd08b5aa-02b2-43fc-b15c-eeea7517ad71" providerId="ADAL" clId="{A54DE060-65E8-41FA-95E9-C22776B8ABAA}" dt="2020-10-28T17:02:11.131" v="1453" actId="2711"/>
          <ac:spMkLst>
            <pc:docMk/>
            <pc:sldMk cId="1619354914" sldId="2076137276"/>
            <ac:spMk id="2" creationId="{F79125A5-219C-45C3-9DF3-A7FE37D73B8D}"/>
          </ac:spMkLst>
        </pc:spChg>
        <pc:spChg chg="add del mod ord">
          <ac:chgData name="Beth" userId="bd08b5aa-02b2-43fc-b15c-eeea7517ad71" providerId="ADAL" clId="{A54DE060-65E8-41FA-95E9-C22776B8ABAA}" dt="2020-10-28T17:01:49.366" v="1450" actId="478"/>
          <ac:spMkLst>
            <pc:docMk/>
            <pc:sldMk cId="1619354914" sldId="2076137276"/>
            <ac:spMk id="3" creationId="{681A0A0F-7678-40D1-BF86-C617274E2337}"/>
          </ac:spMkLst>
        </pc:spChg>
        <pc:spChg chg="mod">
          <ac:chgData name="Beth" userId="bd08b5aa-02b2-43fc-b15c-eeea7517ad71" providerId="ADAL" clId="{A54DE060-65E8-41FA-95E9-C22776B8ABAA}" dt="2020-10-28T17:02:06.301" v="1452" actId="2711"/>
          <ac:spMkLst>
            <pc:docMk/>
            <pc:sldMk cId="1619354914" sldId="2076137276"/>
            <ac:spMk id="5" creationId="{9B3FF205-236A-40A9-86E1-7C03EE4261C5}"/>
          </ac:spMkLst>
        </pc:spChg>
        <pc:spChg chg="mod">
          <ac:chgData name="Beth" userId="bd08b5aa-02b2-43fc-b15c-eeea7517ad71" providerId="ADAL" clId="{A54DE060-65E8-41FA-95E9-C22776B8ABAA}" dt="2020-10-28T17:01:59.669" v="1451" actId="2711"/>
          <ac:spMkLst>
            <pc:docMk/>
            <pc:sldMk cId="1619354914" sldId="2076137276"/>
            <ac:spMk id="6" creationId="{23B77FE1-3F11-4239-9F39-6F7BF00ABD95}"/>
          </ac:spMkLst>
        </pc:spChg>
        <pc:spChg chg="mod">
          <ac:chgData name="Beth" userId="bd08b5aa-02b2-43fc-b15c-eeea7517ad71" providerId="ADAL" clId="{A54DE060-65E8-41FA-95E9-C22776B8ABAA}" dt="2020-10-28T17:01:59.669" v="1451" actId="2711"/>
          <ac:spMkLst>
            <pc:docMk/>
            <pc:sldMk cId="1619354914" sldId="2076137276"/>
            <ac:spMk id="7" creationId="{8E976646-A1FB-4413-A1EB-B3D1D8ECA89A}"/>
          </ac:spMkLst>
        </pc:spChg>
        <pc:spChg chg="mod">
          <ac:chgData name="Beth" userId="bd08b5aa-02b2-43fc-b15c-eeea7517ad71" providerId="ADAL" clId="{A54DE060-65E8-41FA-95E9-C22776B8ABAA}" dt="2020-10-28T17:01:59.669" v="1451" actId="2711"/>
          <ac:spMkLst>
            <pc:docMk/>
            <pc:sldMk cId="1619354914" sldId="2076137276"/>
            <ac:spMk id="8" creationId="{FFBCBDAC-F5CD-43D4-9DEF-F7B78654D30C}"/>
          </ac:spMkLst>
        </pc:spChg>
        <pc:spChg chg="mod">
          <ac:chgData name="Beth" userId="bd08b5aa-02b2-43fc-b15c-eeea7517ad71" providerId="ADAL" clId="{A54DE060-65E8-41FA-95E9-C22776B8ABAA}" dt="2020-10-28T17:01:59.669" v="1451" actId="2711"/>
          <ac:spMkLst>
            <pc:docMk/>
            <pc:sldMk cId="1619354914" sldId="2076137276"/>
            <ac:spMk id="9" creationId="{63DC2226-3CDC-40BA-82C1-F3DF7D3A3CBF}"/>
          </ac:spMkLst>
        </pc:spChg>
        <pc:spChg chg="mod">
          <ac:chgData name="Beth" userId="bd08b5aa-02b2-43fc-b15c-eeea7517ad71" providerId="ADAL" clId="{A54DE060-65E8-41FA-95E9-C22776B8ABAA}" dt="2020-10-28T17:01:59.669" v="1451" actId="2711"/>
          <ac:spMkLst>
            <pc:docMk/>
            <pc:sldMk cId="1619354914" sldId="2076137276"/>
            <ac:spMk id="10" creationId="{BE97794D-B77E-4101-AC33-17F38430C18D}"/>
          </ac:spMkLst>
        </pc:spChg>
        <pc:spChg chg="mod">
          <ac:chgData name="Beth" userId="bd08b5aa-02b2-43fc-b15c-eeea7517ad71" providerId="ADAL" clId="{A54DE060-65E8-41FA-95E9-C22776B8ABAA}" dt="2020-10-28T17:02:19.220" v="1454" actId="207"/>
          <ac:spMkLst>
            <pc:docMk/>
            <pc:sldMk cId="1619354914" sldId="2076137276"/>
            <ac:spMk id="152" creationId="{F2462C31-B105-424C-A6F1-0CA8788DC4FF}"/>
          </ac:spMkLst>
        </pc:spChg>
        <pc:graphicFrameChg chg="mod">
          <ac:chgData name="Beth" userId="bd08b5aa-02b2-43fc-b15c-eeea7517ad71" providerId="ADAL" clId="{A54DE060-65E8-41FA-95E9-C22776B8ABAA}" dt="2020-10-28T17:02:29.677" v="1455" actId="207"/>
          <ac:graphicFrameMkLst>
            <pc:docMk/>
            <pc:sldMk cId="1619354914" sldId="2076137276"/>
            <ac:graphicFrameMk id="26" creationId="{EE839DEB-E217-40CF-AC4C-63111340D32D}"/>
          </ac:graphicFrameMkLst>
        </pc:graphicFrameChg>
        <pc:picChg chg="mod">
          <ac:chgData name="Beth" userId="bd08b5aa-02b2-43fc-b15c-eeea7517ad71" providerId="ADAL" clId="{A54DE060-65E8-41FA-95E9-C22776B8ABAA}" dt="2020-10-28T17:02:44.197" v="1457" actId="207"/>
          <ac:picMkLst>
            <pc:docMk/>
            <pc:sldMk cId="1619354914" sldId="2076137276"/>
            <ac:picMk id="149" creationId="{F250779F-5922-4BDA-84F1-90DD74132F41}"/>
          </ac:picMkLst>
        </pc:picChg>
        <pc:cxnChg chg="mod">
          <ac:chgData name="Beth" userId="bd08b5aa-02b2-43fc-b15c-eeea7517ad71" providerId="ADAL" clId="{A54DE060-65E8-41FA-95E9-C22776B8ABAA}" dt="2020-10-30T23:31:04.763" v="7692" actId="208"/>
          <ac:cxnSpMkLst>
            <pc:docMk/>
            <pc:sldMk cId="1619354914" sldId="2076137276"/>
            <ac:cxnSpMk id="46" creationId="{EC2AD5FA-A7BF-40DA-A7A2-31B666437425}"/>
          </ac:cxnSpMkLst>
        </pc:cxnChg>
        <pc:cxnChg chg="mod">
          <ac:chgData name="Beth" userId="bd08b5aa-02b2-43fc-b15c-eeea7517ad71" providerId="ADAL" clId="{A54DE060-65E8-41FA-95E9-C22776B8ABAA}" dt="2020-10-30T23:31:04.763" v="7692" actId="208"/>
          <ac:cxnSpMkLst>
            <pc:docMk/>
            <pc:sldMk cId="1619354914" sldId="2076137276"/>
            <ac:cxnSpMk id="48" creationId="{CD61A904-8C7C-4192-8794-DB995B817FDA}"/>
          </ac:cxnSpMkLst>
        </pc:cxnChg>
        <pc:cxnChg chg="mod">
          <ac:chgData name="Beth" userId="bd08b5aa-02b2-43fc-b15c-eeea7517ad71" providerId="ADAL" clId="{A54DE060-65E8-41FA-95E9-C22776B8ABAA}" dt="2020-10-30T23:31:04.763" v="7692" actId="208"/>
          <ac:cxnSpMkLst>
            <pc:docMk/>
            <pc:sldMk cId="1619354914" sldId="2076137276"/>
            <ac:cxnSpMk id="50" creationId="{0CA0A886-666B-4FA9-9D30-31DD8316335D}"/>
          </ac:cxnSpMkLst>
        </pc:cxnChg>
        <pc:cxnChg chg="mod">
          <ac:chgData name="Beth" userId="bd08b5aa-02b2-43fc-b15c-eeea7517ad71" providerId="ADAL" clId="{A54DE060-65E8-41FA-95E9-C22776B8ABAA}" dt="2020-10-30T23:31:04.763" v="7692" actId="208"/>
          <ac:cxnSpMkLst>
            <pc:docMk/>
            <pc:sldMk cId="1619354914" sldId="2076137276"/>
            <ac:cxnSpMk id="52" creationId="{FBCEDD9A-A712-447A-9161-11E2557CE8DB}"/>
          </ac:cxnSpMkLst>
        </pc:cxnChg>
        <pc:cxnChg chg="mod">
          <ac:chgData name="Beth" userId="bd08b5aa-02b2-43fc-b15c-eeea7517ad71" providerId="ADAL" clId="{A54DE060-65E8-41FA-95E9-C22776B8ABAA}" dt="2020-10-30T23:31:04.763" v="7692" actId="208"/>
          <ac:cxnSpMkLst>
            <pc:docMk/>
            <pc:sldMk cId="1619354914" sldId="2076137276"/>
            <ac:cxnSpMk id="54" creationId="{B2F2F104-A1F6-431B-A369-B9FEF835725E}"/>
          </ac:cxnSpMkLst>
        </pc:cxnChg>
        <pc:cxnChg chg="mod">
          <ac:chgData name="Beth" userId="bd08b5aa-02b2-43fc-b15c-eeea7517ad71" providerId="ADAL" clId="{A54DE060-65E8-41FA-95E9-C22776B8ABAA}" dt="2020-10-30T23:31:04.763" v="7692" actId="208"/>
          <ac:cxnSpMkLst>
            <pc:docMk/>
            <pc:sldMk cId="1619354914" sldId="2076137276"/>
            <ac:cxnSpMk id="56" creationId="{EEEEFFB4-8BDD-4868-B1F2-D0F7FFC27A01}"/>
          </ac:cxnSpMkLst>
        </pc:cxnChg>
        <pc:cxnChg chg="mod">
          <ac:chgData name="Beth" userId="bd08b5aa-02b2-43fc-b15c-eeea7517ad71" providerId="ADAL" clId="{A54DE060-65E8-41FA-95E9-C22776B8ABAA}" dt="2020-10-30T23:31:04.763" v="7692" actId="208"/>
          <ac:cxnSpMkLst>
            <pc:docMk/>
            <pc:sldMk cId="1619354914" sldId="2076137276"/>
            <ac:cxnSpMk id="58" creationId="{8187757B-E8D3-44AB-ABD7-3EA7ECD46240}"/>
          </ac:cxnSpMkLst>
        </pc:cxnChg>
        <pc:cxnChg chg="mod">
          <ac:chgData name="Beth" userId="bd08b5aa-02b2-43fc-b15c-eeea7517ad71" providerId="ADAL" clId="{A54DE060-65E8-41FA-95E9-C22776B8ABAA}" dt="2020-10-30T23:31:04.763" v="7692" actId="208"/>
          <ac:cxnSpMkLst>
            <pc:docMk/>
            <pc:sldMk cId="1619354914" sldId="2076137276"/>
            <ac:cxnSpMk id="60" creationId="{8F14C39A-77BF-4FB0-8A87-AEB07C9E00ED}"/>
          </ac:cxnSpMkLst>
        </pc:cxnChg>
        <pc:cxnChg chg="mod">
          <ac:chgData name="Beth" userId="bd08b5aa-02b2-43fc-b15c-eeea7517ad71" providerId="ADAL" clId="{A54DE060-65E8-41FA-95E9-C22776B8ABAA}" dt="2020-10-30T23:31:04.763" v="7692" actId="208"/>
          <ac:cxnSpMkLst>
            <pc:docMk/>
            <pc:sldMk cId="1619354914" sldId="2076137276"/>
            <ac:cxnSpMk id="62" creationId="{58D0656E-57CF-4A6B-86D4-32850E701A0F}"/>
          </ac:cxnSpMkLst>
        </pc:cxnChg>
        <pc:cxnChg chg="mod">
          <ac:chgData name="Beth" userId="bd08b5aa-02b2-43fc-b15c-eeea7517ad71" providerId="ADAL" clId="{A54DE060-65E8-41FA-95E9-C22776B8ABAA}" dt="2020-10-30T23:31:04.763" v="7692" actId="208"/>
          <ac:cxnSpMkLst>
            <pc:docMk/>
            <pc:sldMk cId="1619354914" sldId="2076137276"/>
            <ac:cxnSpMk id="64" creationId="{C90F8683-028C-4149-84E1-4B79F7FC20D5}"/>
          </ac:cxnSpMkLst>
        </pc:cxnChg>
        <pc:cxnChg chg="mod">
          <ac:chgData name="Beth" userId="bd08b5aa-02b2-43fc-b15c-eeea7517ad71" providerId="ADAL" clId="{A54DE060-65E8-41FA-95E9-C22776B8ABAA}" dt="2020-10-30T23:31:04.763" v="7692" actId="208"/>
          <ac:cxnSpMkLst>
            <pc:docMk/>
            <pc:sldMk cId="1619354914" sldId="2076137276"/>
            <ac:cxnSpMk id="66" creationId="{23680211-6CB2-49C8-B360-8235AAAF3F19}"/>
          </ac:cxnSpMkLst>
        </pc:cxnChg>
        <pc:cxnChg chg="mod">
          <ac:chgData name="Beth" userId="bd08b5aa-02b2-43fc-b15c-eeea7517ad71" providerId="ADAL" clId="{A54DE060-65E8-41FA-95E9-C22776B8ABAA}" dt="2020-10-30T23:31:04.763" v="7692" actId="208"/>
          <ac:cxnSpMkLst>
            <pc:docMk/>
            <pc:sldMk cId="1619354914" sldId="2076137276"/>
            <ac:cxnSpMk id="68" creationId="{094FE4DF-5440-4973-9648-D48A38501F22}"/>
          </ac:cxnSpMkLst>
        </pc:cxnChg>
      </pc:sldChg>
      <pc:sldChg chg="add del">
        <pc:chgData name="Beth" userId="bd08b5aa-02b2-43fc-b15c-eeea7517ad71" providerId="ADAL" clId="{A54DE060-65E8-41FA-95E9-C22776B8ABAA}" dt="2020-10-28T17:03:23.980" v="1475"/>
        <pc:sldMkLst>
          <pc:docMk/>
          <pc:sldMk cId="2278566976" sldId="2076137277"/>
        </pc:sldMkLst>
      </pc:sldChg>
      <pc:sldChg chg="modSp add mod">
        <pc:chgData name="Beth" userId="bd08b5aa-02b2-43fc-b15c-eeea7517ad71" providerId="ADAL" clId="{A54DE060-65E8-41FA-95E9-C22776B8ABAA}" dt="2020-10-30T01:00:59.472" v="5076" actId="404"/>
        <pc:sldMkLst>
          <pc:docMk/>
          <pc:sldMk cId="2726391987" sldId="2076137277"/>
        </pc:sldMkLst>
        <pc:spChg chg="mod">
          <ac:chgData name="Beth" userId="bd08b5aa-02b2-43fc-b15c-eeea7517ad71" providerId="ADAL" clId="{A54DE060-65E8-41FA-95E9-C22776B8ABAA}" dt="2020-10-30T01:00:59.472" v="5076" actId="404"/>
          <ac:spMkLst>
            <pc:docMk/>
            <pc:sldMk cId="2726391987" sldId="2076137277"/>
            <ac:spMk id="4" creationId="{CADD991E-767D-FE4B-82AD-96DD0E4D1BDA}"/>
          </ac:spMkLst>
        </pc:spChg>
        <pc:spChg chg="mod">
          <ac:chgData name="Beth" userId="bd08b5aa-02b2-43fc-b15c-eeea7517ad71" providerId="ADAL" clId="{A54DE060-65E8-41FA-95E9-C22776B8ABAA}" dt="2020-10-28T17:03:28.458" v="1488" actId="20577"/>
          <ac:spMkLst>
            <pc:docMk/>
            <pc:sldMk cId="2726391987" sldId="2076137277"/>
            <ac:spMk id="5" creationId="{187A8007-73D4-B541-917C-A5A47C426617}"/>
          </ac:spMkLst>
        </pc:spChg>
      </pc:sldChg>
      <pc:sldChg chg="add del">
        <pc:chgData name="Beth" userId="bd08b5aa-02b2-43fc-b15c-eeea7517ad71" providerId="ADAL" clId="{A54DE060-65E8-41FA-95E9-C22776B8ABAA}" dt="2020-10-28T17:04:28.724" v="1512"/>
        <pc:sldMkLst>
          <pc:docMk/>
          <pc:sldMk cId="1521841510" sldId="2076137278"/>
        </pc:sldMkLst>
      </pc:sldChg>
      <pc:sldChg chg="modSp add mod ord">
        <pc:chgData name="Beth" userId="bd08b5aa-02b2-43fc-b15c-eeea7517ad71" providerId="ADAL" clId="{A54DE060-65E8-41FA-95E9-C22776B8ABAA}" dt="2020-10-28T21:20:04.134" v="1598" actId="20577"/>
        <pc:sldMkLst>
          <pc:docMk/>
          <pc:sldMk cId="1931580592" sldId="2076137278"/>
        </pc:sldMkLst>
        <pc:spChg chg="mod">
          <ac:chgData name="Beth" userId="bd08b5aa-02b2-43fc-b15c-eeea7517ad71" providerId="ADAL" clId="{A54DE060-65E8-41FA-95E9-C22776B8ABAA}" dt="2020-10-28T21:20:04.134" v="1598" actId="20577"/>
          <ac:spMkLst>
            <pc:docMk/>
            <pc:sldMk cId="1931580592" sldId="2076137278"/>
            <ac:spMk id="2" creationId="{76C7DC4E-F26F-4353-AE59-BA82822F3A67}"/>
          </ac:spMkLst>
        </pc:spChg>
      </pc:sldChg>
      <pc:sldChg chg="modSp add mod ord modClrScheme chgLayout">
        <pc:chgData name="Beth" userId="bd08b5aa-02b2-43fc-b15c-eeea7517ad71" providerId="ADAL" clId="{A54DE060-65E8-41FA-95E9-C22776B8ABAA}" dt="2020-10-28T22:27:30.879" v="1723" actId="20577"/>
        <pc:sldMkLst>
          <pc:docMk/>
          <pc:sldMk cId="915689193" sldId="2076137279"/>
        </pc:sldMkLst>
        <pc:spChg chg="mod ord">
          <ac:chgData name="Beth" userId="bd08b5aa-02b2-43fc-b15c-eeea7517ad71" providerId="ADAL" clId="{A54DE060-65E8-41FA-95E9-C22776B8ABAA}" dt="2020-10-28T17:05:09.803" v="1564" actId="700"/>
          <ac:spMkLst>
            <pc:docMk/>
            <pc:sldMk cId="915689193" sldId="2076137279"/>
            <ac:spMk id="2" creationId="{C8F2705D-A411-4EF0-A5BE-46CE2AD87092}"/>
          </ac:spMkLst>
        </pc:spChg>
        <pc:spChg chg="mod ord">
          <ac:chgData name="Beth" userId="bd08b5aa-02b2-43fc-b15c-eeea7517ad71" providerId="ADAL" clId="{A54DE060-65E8-41FA-95E9-C22776B8ABAA}" dt="2020-10-28T22:27:30.879" v="1723" actId="20577"/>
          <ac:spMkLst>
            <pc:docMk/>
            <pc:sldMk cId="915689193" sldId="2076137279"/>
            <ac:spMk id="3" creationId="{5B7D50C7-0A02-4282-8F11-39622E7F512A}"/>
          </ac:spMkLst>
        </pc:spChg>
      </pc:sldChg>
      <pc:sldChg chg="modSp add del mod">
        <pc:chgData name="Beth" userId="bd08b5aa-02b2-43fc-b15c-eeea7517ad71" providerId="ADAL" clId="{A54DE060-65E8-41FA-95E9-C22776B8ABAA}" dt="2020-10-28T17:04:28.724" v="1512"/>
        <pc:sldMkLst>
          <pc:docMk/>
          <pc:sldMk cId="2277522392" sldId="2076137279"/>
        </pc:sldMkLst>
        <pc:spChg chg="mod">
          <ac:chgData name="Beth" userId="bd08b5aa-02b2-43fc-b15c-eeea7517ad71" providerId="ADAL" clId="{A54DE060-65E8-41FA-95E9-C22776B8ABAA}" dt="2020-10-28T17:04:28.724" v="1512"/>
          <ac:spMkLst>
            <pc:docMk/>
            <pc:sldMk cId="2277522392" sldId="2076137279"/>
            <ac:spMk id="3" creationId="{5B7D50C7-0A02-4282-8F11-39622E7F512A}"/>
          </ac:spMkLst>
        </pc:spChg>
      </pc:sldChg>
      <pc:sldChg chg="modSp add mod ord">
        <pc:chgData name="Beth" userId="bd08b5aa-02b2-43fc-b15c-eeea7517ad71" providerId="ADAL" clId="{A54DE060-65E8-41FA-95E9-C22776B8ABAA}" dt="2020-10-30T00:58:57.244" v="4982" actId="404"/>
        <pc:sldMkLst>
          <pc:docMk/>
          <pc:sldMk cId="1110266235" sldId="2076137280"/>
        </pc:sldMkLst>
        <pc:spChg chg="mod">
          <ac:chgData name="Beth" userId="bd08b5aa-02b2-43fc-b15c-eeea7517ad71" providerId="ADAL" clId="{A54DE060-65E8-41FA-95E9-C22776B8ABAA}" dt="2020-10-30T00:58:57.244" v="4982" actId="404"/>
          <ac:spMkLst>
            <pc:docMk/>
            <pc:sldMk cId="1110266235" sldId="2076137280"/>
            <ac:spMk id="4" creationId="{CADD991E-767D-FE4B-82AD-96DD0E4D1BDA}"/>
          </ac:spMkLst>
        </pc:spChg>
        <pc:spChg chg="mod">
          <ac:chgData name="Beth" userId="bd08b5aa-02b2-43fc-b15c-eeea7517ad71" providerId="ADAL" clId="{A54DE060-65E8-41FA-95E9-C22776B8ABAA}" dt="2020-10-28T17:05:34.701" v="1591" actId="20577"/>
          <ac:spMkLst>
            <pc:docMk/>
            <pc:sldMk cId="1110266235" sldId="2076137280"/>
            <ac:spMk id="5" creationId="{187A8007-73D4-B541-917C-A5A47C426617}"/>
          </ac:spMkLst>
        </pc:spChg>
      </pc:sldChg>
      <pc:sldChg chg="add del">
        <pc:chgData name="Beth" userId="bd08b5aa-02b2-43fc-b15c-eeea7517ad71" providerId="ADAL" clId="{A54DE060-65E8-41FA-95E9-C22776B8ABAA}" dt="2020-10-28T17:04:28.724" v="1512"/>
        <pc:sldMkLst>
          <pc:docMk/>
          <pc:sldMk cId="1805075620" sldId="2076137280"/>
        </pc:sldMkLst>
      </pc:sldChg>
      <pc:sldChg chg="addSp delSp modSp add mod modShow modNotesTx">
        <pc:chgData name="Beth" userId="bd08b5aa-02b2-43fc-b15c-eeea7517ad71" providerId="ADAL" clId="{A54DE060-65E8-41FA-95E9-C22776B8ABAA}" dt="2020-10-30T22:51:28.227" v="7091" actId="552"/>
        <pc:sldMkLst>
          <pc:docMk/>
          <pc:sldMk cId="4043131899" sldId="2076137281"/>
        </pc:sldMkLst>
        <pc:spChg chg="mod">
          <ac:chgData name="Beth" userId="bd08b5aa-02b2-43fc-b15c-eeea7517ad71" providerId="ADAL" clId="{A54DE060-65E8-41FA-95E9-C22776B8ABAA}" dt="2020-10-30T22:41:29.545" v="6970" actId="20577"/>
          <ac:spMkLst>
            <pc:docMk/>
            <pc:sldMk cId="4043131899" sldId="2076137281"/>
            <ac:spMk id="3" creationId="{5C841467-4263-4B2E-AEAB-C1D8335EC2A6}"/>
          </ac:spMkLst>
        </pc:spChg>
        <pc:spChg chg="mod">
          <ac:chgData name="Beth" userId="bd08b5aa-02b2-43fc-b15c-eeea7517ad71" providerId="ADAL" clId="{A54DE060-65E8-41FA-95E9-C22776B8ABAA}" dt="2020-10-30T22:36:06.621" v="6913" actId="2711"/>
          <ac:spMkLst>
            <pc:docMk/>
            <pc:sldMk cId="4043131899" sldId="2076137281"/>
            <ac:spMk id="5" creationId="{1CA387C0-F0C9-4675-9CD4-A398BCA3A308}"/>
          </ac:spMkLst>
        </pc:spChg>
        <pc:spChg chg="add del mod">
          <ac:chgData name="Beth" userId="bd08b5aa-02b2-43fc-b15c-eeea7517ad71" providerId="ADAL" clId="{A54DE060-65E8-41FA-95E9-C22776B8ABAA}" dt="2020-10-30T22:28:17.726" v="6822" actId="478"/>
          <ac:spMkLst>
            <pc:docMk/>
            <pc:sldMk cId="4043131899" sldId="2076137281"/>
            <ac:spMk id="11" creationId="{177C81CE-611B-4372-B6D8-F43458FCE201}"/>
          </ac:spMkLst>
        </pc:spChg>
        <pc:spChg chg="add mod">
          <ac:chgData name="Beth" userId="bd08b5aa-02b2-43fc-b15c-eeea7517ad71" providerId="ADAL" clId="{A54DE060-65E8-41FA-95E9-C22776B8ABAA}" dt="2020-10-30T22:51:28.227" v="7091" actId="552"/>
          <ac:spMkLst>
            <pc:docMk/>
            <pc:sldMk cId="4043131899" sldId="2076137281"/>
            <ac:spMk id="17" creationId="{F6F70562-7F65-4D08-885A-C69CF34DD7A8}"/>
          </ac:spMkLst>
        </pc:spChg>
        <pc:spChg chg="add mod">
          <ac:chgData name="Beth" userId="bd08b5aa-02b2-43fc-b15c-eeea7517ad71" providerId="ADAL" clId="{A54DE060-65E8-41FA-95E9-C22776B8ABAA}" dt="2020-10-30T22:51:28.227" v="7091" actId="552"/>
          <ac:spMkLst>
            <pc:docMk/>
            <pc:sldMk cId="4043131899" sldId="2076137281"/>
            <ac:spMk id="18" creationId="{E436BD7B-B7A0-407A-A77E-E731CB7AEC29}"/>
          </ac:spMkLst>
        </pc:spChg>
        <pc:spChg chg="add del">
          <ac:chgData name="Beth" userId="bd08b5aa-02b2-43fc-b15c-eeea7517ad71" providerId="ADAL" clId="{A54DE060-65E8-41FA-95E9-C22776B8ABAA}" dt="2020-10-30T22:27:19.122" v="6797" actId="22"/>
          <ac:spMkLst>
            <pc:docMk/>
            <pc:sldMk cId="4043131899" sldId="2076137281"/>
            <ac:spMk id="19" creationId="{66FEBC7C-CD19-4D62-BC3F-BC19CC145915}"/>
          </ac:spMkLst>
        </pc:spChg>
        <pc:spChg chg="add mod">
          <ac:chgData name="Beth" userId="bd08b5aa-02b2-43fc-b15c-eeea7517ad71" providerId="ADAL" clId="{A54DE060-65E8-41FA-95E9-C22776B8ABAA}" dt="2020-10-30T22:51:28.227" v="7091" actId="552"/>
          <ac:spMkLst>
            <pc:docMk/>
            <pc:sldMk cId="4043131899" sldId="2076137281"/>
            <ac:spMk id="21" creationId="{0D3280C3-67DA-4166-A027-623BC8761831}"/>
          </ac:spMkLst>
        </pc:spChg>
        <pc:spChg chg="add mod">
          <ac:chgData name="Beth" userId="bd08b5aa-02b2-43fc-b15c-eeea7517ad71" providerId="ADAL" clId="{A54DE060-65E8-41FA-95E9-C22776B8ABAA}" dt="2020-10-30T22:40:36.248" v="6954" actId="14100"/>
          <ac:spMkLst>
            <pc:docMk/>
            <pc:sldMk cId="4043131899" sldId="2076137281"/>
            <ac:spMk id="27" creationId="{DDAEFDCC-8771-40DF-B6DE-1F253B3D21FD}"/>
          </ac:spMkLst>
        </pc:spChg>
        <pc:spChg chg="add mod">
          <ac:chgData name="Beth" userId="bd08b5aa-02b2-43fc-b15c-eeea7517ad71" providerId="ADAL" clId="{A54DE060-65E8-41FA-95E9-C22776B8ABAA}" dt="2020-10-30T22:43:35.315" v="7030" actId="1076"/>
          <ac:spMkLst>
            <pc:docMk/>
            <pc:sldMk cId="4043131899" sldId="2076137281"/>
            <ac:spMk id="29" creationId="{76797AF1-4676-473D-AE0C-A6BE4E02051E}"/>
          </ac:spMkLst>
        </pc:spChg>
        <pc:spChg chg="add mod">
          <ac:chgData name="Beth" userId="bd08b5aa-02b2-43fc-b15c-eeea7517ad71" providerId="ADAL" clId="{A54DE060-65E8-41FA-95E9-C22776B8ABAA}" dt="2020-10-30T22:40:36.248" v="6954" actId="14100"/>
          <ac:spMkLst>
            <pc:docMk/>
            <pc:sldMk cId="4043131899" sldId="2076137281"/>
            <ac:spMk id="31" creationId="{14D0A3A0-57C2-4513-BC75-FFF370D08913}"/>
          </ac:spMkLst>
        </pc:spChg>
        <pc:spChg chg="add mod">
          <ac:chgData name="Beth" userId="bd08b5aa-02b2-43fc-b15c-eeea7517ad71" providerId="ADAL" clId="{A54DE060-65E8-41FA-95E9-C22776B8ABAA}" dt="2020-10-30T22:51:28.227" v="7091" actId="552"/>
          <ac:spMkLst>
            <pc:docMk/>
            <pc:sldMk cId="4043131899" sldId="2076137281"/>
            <ac:spMk id="33" creationId="{BD469ABF-CE0E-493F-A762-CE3097982CBF}"/>
          </ac:spMkLst>
        </pc:spChg>
        <pc:spChg chg="add mod">
          <ac:chgData name="Beth" userId="bd08b5aa-02b2-43fc-b15c-eeea7517ad71" providerId="ADAL" clId="{A54DE060-65E8-41FA-95E9-C22776B8ABAA}" dt="2020-10-30T22:45:25.662" v="7033" actId="1076"/>
          <ac:spMkLst>
            <pc:docMk/>
            <pc:sldMk cId="4043131899" sldId="2076137281"/>
            <ac:spMk id="35" creationId="{BE33A6CE-59EB-4948-B64E-07A7ACE3D387}"/>
          </ac:spMkLst>
        </pc:spChg>
        <pc:spChg chg="add mod">
          <ac:chgData name="Beth" userId="bd08b5aa-02b2-43fc-b15c-eeea7517ad71" providerId="ADAL" clId="{A54DE060-65E8-41FA-95E9-C22776B8ABAA}" dt="2020-10-30T22:40:36.248" v="6954" actId="14100"/>
          <ac:spMkLst>
            <pc:docMk/>
            <pc:sldMk cId="4043131899" sldId="2076137281"/>
            <ac:spMk id="37" creationId="{EB855675-5FE9-49E4-BD31-16712627063C}"/>
          </ac:spMkLst>
        </pc:spChg>
        <pc:spChg chg="add mod">
          <ac:chgData name="Beth" userId="bd08b5aa-02b2-43fc-b15c-eeea7517ad71" providerId="ADAL" clId="{A54DE060-65E8-41FA-95E9-C22776B8ABAA}" dt="2020-10-30T22:40:36.248" v="6954" actId="14100"/>
          <ac:spMkLst>
            <pc:docMk/>
            <pc:sldMk cId="4043131899" sldId="2076137281"/>
            <ac:spMk id="39" creationId="{8809D3C5-DA1C-443F-8DB7-8ED4CD56AF5A}"/>
          </ac:spMkLst>
        </pc:spChg>
        <pc:spChg chg="add mod">
          <ac:chgData name="Beth" userId="bd08b5aa-02b2-43fc-b15c-eeea7517ad71" providerId="ADAL" clId="{A54DE060-65E8-41FA-95E9-C22776B8ABAA}" dt="2020-10-30T22:40:36.248" v="6954" actId="14100"/>
          <ac:spMkLst>
            <pc:docMk/>
            <pc:sldMk cId="4043131899" sldId="2076137281"/>
            <ac:spMk id="41" creationId="{E24418FE-2D58-43A3-AAE5-E4C332F8FED5}"/>
          </ac:spMkLst>
        </pc:spChg>
        <pc:spChg chg="add mod">
          <ac:chgData name="Beth" userId="bd08b5aa-02b2-43fc-b15c-eeea7517ad71" providerId="ADAL" clId="{A54DE060-65E8-41FA-95E9-C22776B8ABAA}" dt="2020-10-30T22:40:09.684" v="6951" actId="571"/>
          <ac:spMkLst>
            <pc:docMk/>
            <pc:sldMk cId="4043131899" sldId="2076137281"/>
            <ac:spMk id="42" creationId="{7BC92B5A-83CE-45AC-8B81-44976AF9BEBD}"/>
          </ac:spMkLst>
        </pc:spChg>
        <pc:spChg chg="add mod">
          <ac:chgData name="Beth" userId="bd08b5aa-02b2-43fc-b15c-eeea7517ad71" providerId="ADAL" clId="{A54DE060-65E8-41FA-95E9-C22776B8ABAA}" dt="2020-10-30T22:40:09.684" v="6951" actId="571"/>
          <ac:spMkLst>
            <pc:docMk/>
            <pc:sldMk cId="4043131899" sldId="2076137281"/>
            <ac:spMk id="43" creationId="{DC92EA94-FB0B-4678-A2A9-E6BE676D8907}"/>
          </ac:spMkLst>
        </pc:spChg>
        <pc:spChg chg="add mod">
          <ac:chgData name="Beth" userId="bd08b5aa-02b2-43fc-b15c-eeea7517ad71" providerId="ADAL" clId="{A54DE060-65E8-41FA-95E9-C22776B8ABAA}" dt="2020-10-30T22:40:09.684" v="6951" actId="571"/>
          <ac:spMkLst>
            <pc:docMk/>
            <pc:sldMk cId="4043131899" sldId="2076137281"/>
            <ac:spMk id="44" creationId="{8A92DC8C-920D-4934-BD5D-84FA05BEB5EC}"/>
          </ac:spMkLst>
        </pc:spChg>
        <pc:spChg chg="add mod">
          <ac:chgData name="Beth" userId="bd08b5aa-02b2-43fc-b15c-eeea7517ad71" providerId="ADAL" clId="{A54DE060-65E8-41FA-95E9-C22776B8ABAA}" dt="2020-10-30T22:40:09.684" v="6951" actId="571"/>
          <ac:spMkLst>
            <pc:docMk/>
            <pc:sldMk cId="4043131899" sldId="2076137281"/>
            <ac:spMk id="45" creationId="{58110365-A792-4528-B39D-6356A1EC7658}"/>
          </ac:spMkLst>
        </pc:spChg>
        <pc:spChg chg="add mod">
          <ac:chgData name="Beth" userId="bd08b5aa-02b2-43fc-b15c-eeea7517ad71" providerId="ADAL" clId="{A54DE060-65E8-41FA-95E9-C22776B8ABAA}" dt="2020-10-30T22:40:09.684" v="6951" actId="571"/>
          <ac:spMkLst>
            <pc:docMk/>
            <pc:sldMk cId="4043131899" sldId="2076137281"/>
            <ac:spMk id="46" creationId="{2FE4FD3F-7E60-4A29-8202-B729298DAEC6}"/>
          </ac:spMkLst>
        </pc:spChg>
        <pc:spChg chg="add mod">
          <ac:chgData name="Beth" userId="bd08b5aa-02b2-43fc-b15c-eeea7517ad71" providerId="ADAL" clId="{A54DE060-65E8-41FA-95E9-C22776B8ABAA}" dt="2020-10-30T22:49:23.926" v="7034" actId="14100"/>
          <ac:spMkLst>
            <pc:docMk/>
            <pc:sldMk cId="4043131899" sldId="2076137281"/>
            <ac:spMk id="48" creationId="{236EDF5B-9974-4D29-B66D-E781569FF593}"/>
          </ac:spMkLst>
        </pc:spChg>
        <pc:spChg chg="add mod">
          <ac:chgData name="Beth" userId="bd08b5aa-02b2-43fc-b15c-eeea7517ad71" providerId="ADAL" clId="{A54DE060-65E8-41FA-95E9-C22776B8ABAA}" dt="2020-10-30T22:51:28.227" v="7091" actId="552"/>
          <ac:spMkLst>
            <pc:docMk/>
            <pc:sldMk cId="4043131899" sldId="2076137281"/>
            <ac:spMk id="50" creationId="{04645F11-BF57-4684-8EFA-9B185A3E931E}"/>
          </ac:spMkLst>
        </pc:spChg>
        <pc:spChg chg="add mod">
          <ac:chgData name="Beth" userId="bd08b5aa-02b2-43fc-b15c-eeea7517ad71" providerId="ADAL" clId="{A54DE060-65E8-41FA-95E9-C22776B8ABAA}" dt="2020-10-30T22:51:28.227" v="7091" actId="552"/>
          <ac:spMkLst>
            <pc:docMk/>
            <pc:sldMk cId="4043131899" sldId="2076137281"/>
            <ac:spMk id="52" creationId="{F3F12DB7-EBEC-4A57-BB5B-F107E2D9E74D}"/>
          </ac:spMkLst>
        </pc:spChg>
        <pc:grpChg chg="del">
          <ac:chgData name="Beth" userId="bd08b5aa-02b2-43fc-b15c-eeea7517ad71" providerId="ADAL" clId="{A54DE060-65E8-41FA-95E9-C22776B8ABAA}" dt="2020-10-29T15:52:25.489" v="1754" actId="478"/>
          <ac:grpSpMkLst>
            <pc:docMk/>
            <pc:sldMk cId="4043131899" sldId="2076137281"/>
            <ac:grpSpMk id="10" creationId="{09FC2B9B-1BB3-4DB8-801F-1DED2318798F}"/>
          </ac:grpSpMkLst>
        </pc:grpChg>
        <pc:picChg chg="add mod">
          <ac:chgData name="Beth" userId="bd08b5aa-02b2-43fc-b15c-eeea7517ad71" providerId="ADAL" clId="{A54DE060-65E8-41FA-95E9-C22776B8ABAA}" dt="2020-10-30T22:43:06.067" v="7000" actId="1076"/>
          <ac:picMkLst>
            <pc:docMk/>
            <pc:sldMk cId="4043131899" sldId="2076137281"/>
            <ac:picMk id="12" creationId="{37F5A536-7A05-42C7-BCEC-223FB2A43672}"/>
          </ac:picMkLst>
        </pc:picChg>
        <pc:picChg chg="add del mod">
          <ac:chgData name="Beth" userId="bd08b5aa-02b2-43fc-b15c-eeea7517ad71" providerId="ADAL" clId="{A54DE060-65E8-41FA-95E9-C22776B8ABAA}" dt="2020-10-29T17:06:00.692" v="2212" actId="478"/>
          <ac:picMkLst>
            <pc:docMk/>
            <pc:sldMk cId="4043131899" sldId="2076137281"/>
            <ac:picMk id="14" creationId="{0B11AE24-B20A-4310-8AAE-A98A1B047686}"/>
          </ac:picMkLst>
        </pc:picChg>
      </pc:sldChg>
      <pc:sldChg chg="addSp delSp modSp del mod modShow">
        <pc:chgData name="Beth" userId="bd08b5aa-02b2-43fc-b15c-eeea7517ad71" providerId="ADAL" clId="{A54DE060-65E8-41FA-95E9-C22776B8ABAA}" dt="2020-10-30T20:54:41.415" v="5668" actId="47"/>
        <pc:sldMkLst>
          <pc:docMk/>
          <pc:sldMk cId="1343165429" sldId="2076137282"/>
        </pc:sldMkLst>
        <pc:spChg chg="add del">
          <ac:chgData name="Beth" userId="bd08b5aa-02b2-43fc-b15c-eeea7517ad71" providerId="ADAL" clId="{A54DE060-65E8-41FA-95E9-C22776B8ABAA}" dt="2020-10-30T20:27:34.916" v="5120" actId="478"/>
          <ac:spMkLst>
            <pc:docMk/>
            <pc:sldMk cId="1343165429" sldId="2076137282"/>
            <ac:spMk id="3" creationId="{9803B642-B126-1041-B3CB-DC25A196EBEC}"/>
          </ac:spMkLst>
        </pc:spChg>
        <pc:spChg chg="add del mod">
          <ac:chgData name="Beth" userId="bd08b5aa-02b2-43fc-b15c-eeea7517ad71" providerId="ADAL" clId="{A54DE060-65E8-41FA-95E9-C22776B8ABAA}" dt="2020-10-30T20:27:34.916" v="5120" actId="478"/>
          <ac:spMkLst>
            <pc:docMk/>
            <pc:sldMk cId="1343165429" sldId="2076137282"/>
            <ac:spMk id="15" creationId="{2F70416F-C5C4-4701-AA69-E3FEDE63E6AD}"/>
          </ac:spMkLst>
        </pc:spChg>
      </pc:sldChg>
      <pc:sldChg chg="addSp delSp modSp add del mod modClrScheme chgLayout">
        <pc:chgData name="Beth" userId="bd08b5aa-02b2-43fc-b15c-eeea7517ad71" providerId="ADAL" clId="{A54DE060-65E8-41FA-95E9-C22776B8ABAA}" dt="2020-10-30T20:33:17.329" v="5223" actId="47"/>
        <pc:sldMkLst>
          <pc:docMk/>
          <pc:sldMk cId="2393970391" sldId="2076137283"/>
        </pc:sldMkLst>
        <pc:spChg chg="mod ord">
          <ac:chgData name="Beth" userId="bd08b5aa-02b2-43fc-b15c-eeea7517ad71" providerId="ADAL" clId="{A54DE060-65E8-41FA-95E9-C22776B8ABAA}" dt="2020-10-30T20:31:14.825" v="5167" actId="404"/>
          <ac:spMkLst>
            <pc:docMk/>
            <pc:sldMk cId="2393970391" sldId="2076137283"/>
            <ac:spMk id="2" creationId="{77512BAF-264F-EA4A-B905-93227494283E}"/>
          </ac:spMkLst>
        </pc:spChg>
        <pc:spChg chg="del mod">
          <ac:chgData name="Beth" userId="bd08b5aa-02b2-43fc-b15c-eeea7517ad71" providerId="ADAL" clId="{A54DE060-65E8-41FA-95E9-C22776B8ABAA}" dt="2020-10-30T20:28:05.073" v="5147" actId="478"/>
          <ac:spMkLst>
            <pc:docMk/>
            <pc:sldMk cId="2393970391" sldId="2076137283"/>
            <ac:spMk id="3" creationId="{9803B642-B126-1041-B3CB-DC25A196EBEC}"/>
          </ac:spMkLst>
        </pc:spChg>
        <pc:spChg chg="add del mod">
          <ac:chgData name="Beth" userId="bd08b5aa-02b2-43fc-b15c-eeea7517ad71" providerId="ADAL" clId="{A54DE060-65E8-41FA-95E9-C22776B8ABAA}" dt="2020-10-30T20:28:10.313" v="5149" actId="478"/>
          <ac:spMkLst>
            <pc:docMk/>
            <pc:sldMk cId="2393970391" sldId="2076137283"/>
            <ac:spMk id="5" creationId="{75EED55E-D632-4B72-8424-9AF9B83729DF}"/>
          </ac:spMkLst>
        </pc:spChg>
        <pc:spChg chg="mod">
          <ac:chgData name="Beth" userId="bd08b5aa-02b2-43fc-b15c-eeea7517ad71" providerId="ADAL" clId="{A54DE060-65E8-41FA-95E9-C22776B8ABAA}" dt="2020-10-30T20:30:23.884" v="5158" actId="2711"/>
          <ac:spMkLst>
            <pc:docMk/>
            <pc:sldMk cId="2393970391" sldId="2076137283"/>
            <ac:spMk id="6" creationId="{998597EA-E851-9E4D-AABC-E7F16E3A9739}"/>
          </ac:spMkLst>
        </pc:spChg>
        <pc:spChg chg="mod">
          <ac:chgData name="Beth" userId="bd08b5aa-02b2-43fc-b15c-eeea7517ad71" providerId="ADAL" clId="{A54DE060-65E8-41FA-95E9-C22776B8ABAA}" dt="2020-10-30T20:30:23.884" v="5158" actId="2711"/>
          <ac:spMkLst>
            <pc:docMk/>
            <pc:sldMk cId="2393970391" sldId="2076137283"/>
            <ac:spMk id="7" creationId="{0CDBF60E-5DC1-9240-AA4C-0DE7140252DC}"/>
          </ac:spMkLst>
        </pc:spChg>
        <pc:spChg chg="del">
          <ac:chgData name="Beth" userId="bd08b5aa-02b2-43fc-b15c-eeea7517ad71" providerId="ADAL" clId="{A54DE060-65E8-41FA-95E9-C22776B8ABAA}" dt="2020-10-30T20:28:58.846" v="5151" actId="478"/>
          <ac:spMkLst>
            <pc:docMk/>
            <pc:sldMk cId="2393970391" sldId="2076137283"/>
            <ac:spMk id="11" creationId="{4B235A91-AFA3-4198-8807-BC87EA51C0FF}"/>
          </ac:spMkLst>
        </pc:spChg>
        <pc:spChg chg="mod">
          <ac:chgData name="Beth" userId="bd08b5aa-02b2-43fc-b15c-eeea7517ad71" providerId="ADAL" clId="{A54DE060-65E8-41FA-95E9-C22776B8ABAA}" dt="2020-10-30T20:30:23.884" v="5158" actId="2711"/>
          <ac:spMkLst>
            <pc:docMk/>
            <pc:sldMk cId="2393970391" sldId="2076137283"/>
            <ac:spMk id="12" creationId="{F876FE48-D536-435F-99E9-E29838905000}"/>
          </ac:spMkLst>
        </pc:spChg>
        <pc:spChg chg="mod">
          <ac:chgData name="Beth" userId="bd08b5aa-02b2-43fc-b15c-eeea7517ad71" providerId="ADAL" clId="{A54DE060-65E8-41FA-95E9-C22776B8ABAA}" dt="2020-10-30T20:30:23.884" v="5158" actId="2711"/>
          <ac:spMkLst>
            <pc:docMk/>
            <pc:sldMk cId="2393970391" sldId="2076137283"/>
            <ac:spMk id="13" creationId="{AF00AA71-7CDF-47B0-A30E-5840BC74F514}"/>
          </ac:spMkLst>
        </pc:spChg>
        <pc:spChg chg="mod">
          <ac:chgData name="Beth" userId="bd08b5aa-02b2-43fc-b15c-eeea7517ad71" providerId="ADAL" clId="{A54DE060-65E8-41FA-95E9-C22776B8ABAA}" dt="2020-10-30T20:30:23.884" v="5158" actId="2711"/>
          <ac:spMkLst>
            <pc:docMk/>
            <pc:sldMk cId="2393970391" sldId="2076137283"/>
            <ac:spMk id="14" creationId="{65FEEBE0-FF5E-4997-9DE8-7ADBD8874151}"/>
          </ac:spMkLst>
        </pc:spChg>
        <pc:spChg chg="add mod ord">
          <ac:chgData name="Beth" userId="bd08b5aa-02b2-43fc-b15c-eeea7517ad71" providerId="ADAL" clId="{A54DE060-65E8-41FA-95E9-C22776B8ABAA}" dt="2020-10-30T20:30:50" v="5161" actId="700"/>
          <ac:spMkLst>
            <pc:docMk/>
            <pc:sldMk cId="2393970391" sldId="2076137283"/>
            <ac:spMk id="15" creationId="{616BBAF0-87BF-4999-A6AC-919FB4D26C9A}"/>
          </ac:spMkLst>
        </pc:spChg>
        <pc:spChg chg="del">
          <ac:chgData name="Beth" userId="bd08b5aa-02b2-43fc-b15c-eeea7517ad71" providerId="ADAL" clId="{A54DE060-65E8-41FA-95E9-C22776B8ABAA}" dt="2020-10-30T20:29:00.955" v="5152" actId="478"/>
          <ac:spMkLst>
            <pc:docMk/>
            <pc:sldMk cId="2393970391" sldId="2076137283"/>
            <ac:spMk id="28" creationId="{BCB745E7-29D6-424E-920D-17582027FA42}"/>
          </ac:spMkLst>
        </pc:spChg>
        <pc:spChg chg="mod">
          <ac:chgData name="Beth" userId="bd08b5aa-02b2-43fc-b15c-eeea7517ad71" providerId="ADAL" clId="{A54DE060-65E8-41FA-95E9-C22776B8ABAA}" dt="2020-10-30T20:30:23.884" v="5158" actId="2711"/>
          <ac:spMkLst>
            <pc:docMk/>
            <pc:sldMk cId="2393970391" sldId="2076137283"/>
            <ac:spMk id="33" creationId="{6343EA52-84A4-418F-9C69-360DDC40066F}"/>
          </ac:spMkLst>
        </pc:spChg>
        <pc:spChg chg="mod">
          <ac:chgData name="Beth" userId="bd08b5aa-02b2-43fc-b15c-eeea7517ad71" providerId="ADAL" clId="{A54DE060-65E8-41FA-95E9-C22776B8ABAA}" dt="2020-10-30T20:30:23.884" v="5158" actId="2711"/>
          <ac:spMkLst>
            <pc:docMk/>
            <pc:sldMk cId="2393970391" sldId="2076137283"/>
            <ac:spMk id="35" creationId="{C805A9FC-1BBA-49B1-8BA5-92C470F9F524}"/>
          </ac:spMkLst>
        </pc:spChg>
        <pc:spChg chg="mod">
          <ac:chgData name="Beth" userId="bd08b5aa-02b2-43fc-b15c-eeea7517ad71" providerId="ADAL" clId="{A54DE060-65E8-41FA-95E9-C22776B8ABAA}" dt="2020-10-30T20:30:23.884" v="5158" actId="2711"/>
          <ac:spMkLst>
            <pc:docMk/>
            <pc:sldMk cId="2393970391" sldId="2076137283"/>
            <ac:spMk id="37" creationId="{0DD762A3-9602-4662-9028-6420CF44E65C}"/>
          </ac:spMkLst>
        </pc:spChg>
        <pc:spChg chg="mod">
          <ac:chgData name="Beth" userId="bd08b5aa-02b2-43fc-b15c-eeea7517ad71" providerId="ADAL" clId="{A54DE060-65E8-41FA-95E9-C22776B8ABAA}" dt="2020-10-30T20:30:23.884" v="5158" actId="2711"/>
          <ac:spMkLst>
            <pc:docMk/>
            <pc:sldMk cId="2393970391" sldId="2076137283"/>
            <ac:spMk id="39" creationId="{57EFED3B-8AF6-4BD1-B471-FCCE6A602399}"/>
          </ac:spMkLst>
        </pc:spChg>
        <pc:spChg chg="mod">
          <ac:chgData name="Beth" userId="bd08b5aa-02b2-43fc-b15c-eeea7517ad71" providerId="ADAL" clId="{A54DE060-65E8-41FA-95E9-C22776B8ABAA}" dt="2020-10-30T20:30:23.884" v="5158" actId="2711"/>
          <ac:spMkLst>
            <pc:docMk/>
            <pc:sldMk cId="2393970391" sldId="2076137283"/>
            <ac:spMk id="41" creationId="{428855F4-CE85-435C-B2B0-F8FC331E862C}"/>
          </ac:spMkLst>
        </pc:spChg>
        <pc:spChg chg="mod">
          <ac:chgData name="Beth" userId="bd08b5aa-02b2-43fc-b15c-eeea7517ad71" providerId="ADAL" clId="{A54DE060-65E8-41FA-95E9-C22776B8ABAA}" dt="2020-10-30T20:30:23.884" v="5158" actId="2711"/>
          <ac:spMkLst>
            <pc:docMk/>
            <pc:sldMk cId="2393970391" sldId="2076137283"/>
            <ac:spMk id="43" creationId="{B08586F8-2006-4F4F-9063-47E0D3F1E60C}"/>
          </ac:spMkLst>
        </pc:spChg>
        <pc:spChg chg="del mod">
          <ac:chgData name="Beth" userId="bd08b5aa-02b2-43fc-b15c-eeea7517ad71" providerId="ADAL" clId="{A54DE060-65E8-41FA-95E9-C22776B8ABAA}" dt="2020-10-30T20:30:32.027" v="5159" actId="478"/>
          <ac:spMkLst>
            <pc:docMk/>
            <pc:sldMk cId="2393970391" sldId="2076137283"/>
            <ac:spMk id="45" creationId="{42F80884-A944-41E0-84AF-D49369B2F4EB}"/>
          </ac:spMkLst>
        </pc:spChg>
        <pc:spChg chg="mod">
          <ac:chgData name="Beth" userId="bd08b5aa-02b2-43fc-b15c-eeea7517ad71" providerId="ADAL" clId="{A54DE060-65E8-41FA-95E9-C22776B8ABAA}" dt="2020-10-30T20:30:23.884" v="5158" actId="2711"/>
          <ac:spMkLst>
            <pc:docMk/>
            <pc:sldMk cId="2393970391" sldId="2076137283"/>
            <ac:spMk id="47" creationId="{AA7C3047-8A14-41D3-8433-1F5DB4344ACC}"/>
          </ac:spMkLst>
        </pc:spChg>
        <pc:spChg chg="mod">
          <ac:chgData name="Beth" userId="bd08b5aa-02b2-43fc-b15c-eeea7517ad71" providerId="ADAL" clId="{A54DE060-65E8-41FA-95E9-C22776B8ABAA}" dt="2020-10-30T20:30:23.884" v="5158" actId="2711"/>
          <ac:spMkLst>
            <pc:docMk/>
            <pc:sldMk cId="2393970391" sldId="2076137283"/>
            <ac:spMk id="49" creationId="{FB24829D-A5D0-4519-A46E-EEB4DEBDFB32}"/>
          </ac:spMkLst>
        </pc:spChg>
        <pc:spChg chg="mod">
          <ac:chgData name="Beth" userId="bd08b5aa-02b2-43fc-b15c-eeea7517ad71" providerId="ADAL" clId="{A54DE060-65E8-41FA-95E9-C22776B8ABAA}" dt="2020-10-30T20:30:23.884" v="5158" actId="2711"/>
          <ac:spMkLst>
            <pc:docMk/>
            <pc:sldMk cId="2393970391" sldId="2076137283"/>
            <ac:spMk id="51" creationId="{99A3B378-E9D7-4CB0-A044-4A2B32DD4AC9}"/>
          </ac:spMkLst>
        </pc:spChg>
        <pc:grpChg chg="del">
          <ac:chgData name="Beth" userId="bd08b5aa-02b2-43fc-b15c-eeea7517ad71" providerId="ADAL" clId="{A54DE060-65E8-41FA-95E9-C22776B8ABAA}" dt="2020-10-30T20:28:56.244" v="5150" actId="478"/>
          <ac:grpSpMkLst>
            <pc:docMk/>
            <pc:sldMk cId="2393970391" sldId="2076137283"/>
            <ac:grpSpMk id="10" creationId="{DFD279A9-F8EA-4F85-81D8-FB4FCB9CFB18}"/>
          </ac:grpSpMkLst>
        </pc:grpChg>
        <pc:grpChg chg="del">
          <ac:chgData name="Beth" userId="bd08b5aa-02b2-43fc-b15c-eeea7517ad71" providerId="ADAL" clId="{A54DE060-65E8-41FA-95E9-C22776B8ABAA}" dt="2020-10-30T20:28:08.369" v="5148" actId="478"/>
          <ac:grpSpMkLst>
            <pc:docMk/>
            <pc:sldMk cId="2393970391" sldId="2076137283"/>
            <ac:grpSpMk id="52" creationId="{D23F5D95-DB86-4D8F-A5B8-A325882899DD}"/>
          </ac:grpSpMkLst>
        </pc:grpChg>
        <pc:grpChg chg="del">
          <ac:chgData name="Beth" userId="bd08b5aa-02b2-43fc-b15c-eeea7517ad71" providerId="ADAL" clId="{A54DE060-65E8-41FA-95E9-C22776B8ABAA}" dt="2020-10-30T20:30:34.048" v="5160" actId="478"/>
          <ac:grpSpMkLst>
            <pc:docMk/>
            <pc:sldMk cId="2393970391" sldId="2076137283"/>
            <ac:grpSpMk id="53" creationId="{B5C644CE-AFE3-41D5-8566-26EFC109FEB8}"/>
          </ac:grpSpMkLst>
        </pc:grpChg>
        <pc:grpChg chg="del">
          <ac:chgData name="Beth" userId="bd08b5aa-02b2-43fc-b15c-eeea7517ad71" providerId="ADAL" clId="{A54DE060-65E8-41FA-95E9-C22776B8ABAA}" dt="2020-10-30T20:30:34.048" v="5160" actId="478"/>
          <ac:grpSpMkLst>
            <pc:docMk/>
            <pc:sldMk cId="2393970391" sldId="2076137283"/>
            <ac:grpSpMk id="54" creationId="{809994A6-155D-4DA4-8CB9-D5DACB572AA2}"/>
          </ac:grpSpMkLst>
        </pc:grpChg>
        <pc:grpChg chg="del">
          <ac:chgData name="Beth" userId="bd08b5aa-02b2-43fc-b15c-eeea7517ad71" providerId="ADAL" clId="{A54DE060-65E8-41FA-95E9-C22776B8ABAA}" dt="2020-10-30T20:30:34.048" v="5160" actId="478"/>
          <ac:grpSpMkLst>
            <pc:docMk/>
            <pc:sldMk cId="2393970391" sldId="2076137283"/>
            <ac:grpSpMk id="57" creationId="{87029350-4FEA-4F99-A0B9-B41C1B8C4B2D}"/>
          </ac:grpSpMkLst>
        </pc:grpChg>
        <pc:grpChg chg="del">
          <ac:chgData name="Beth" userId="bd08b5aa-02b2-43fc-b15c-eeea7517ad71" providerId="ADAL" clId="{A54DE060-65E8-41FA-95E9-C22776B8ABAA}" dt="2020-10-30T20:30:34.048" v="5160" actId="478"/>
          <ac:grpSpMkLst>
            <pc:docMk/>
            <pc:sldMk cId="2393970391" sldId="2076137283"/>
            <ac:grpSpMk id="58" creationId="{33601779-B5D4-4F0A-A7DF-B579FB919A52}"/>
          </ac:grpSpMkLst>
        </pc:grpChg>
        <pc:grpChg chg="del">
          <ac:chgData name="Beth" userId="bd08b5aa-02b2-43fc-b15c-eeea7517ad71" providerId="ADAL" clId="{A54DE060-65E8-41FA-95E9-C22776B8ABAA}" dt="2020-10-30T20:30:32.027" v="5159" actId="478"/>
          <ac:grpSpMkLst>
            <pc:docMk/>
            <pc:sldMk cId="2393970391" sldId="2076137283"/>
            <ac:grpSpMk id="62" creationId="{D6B80575-9B1A-4BCB-A83C-4C2E7F0E6C93}"/>
          </ac:grpSpMkLst>
        </pc:grpChg>
        <pc:grpChg chg="del">
          <ac:chgData name="Beth" userId="bd08b5aa-02b2-43fc-b15c-eeea7517ad71" providerId="ADAL" clId="{A54DE060-65E8-41FA-95E9-C22776B8ABAA}" dt="2020-10-30T20:30:32.027" v="5159" actId="478"/>
          <ac:grpSpMkLst>
            <pc:docMk/>
            <pc:sldMk cId="2393970391" sldId="2076137283"/>
            <ac:grpSpMk id="63" creationId="{B5FBBB86-A6FA-4E65-9E0B-21D91F23BEE0}"/>
          </ac:grpSpMkLst>
        </pc:grpChg>
        <pc:grpChg chg="del">
          <ac:chgData name="Beth" userId="bd08b5aa-02b2-43fc-b15c-eeea7517ad71" providerId="ADAL" clId="{A54DE060-65E8-41FA-95E9-C22776B8ABAA}" dt="2020-10-30T20:30:32.027" v="5159" actId="478"/>
          <ac:grpSpMkLst>
            <pc:docMk/>
            <pc:sldMk cId="2393970391" sldId="2076137283"/>
            <ac:grpSpMk id="64" creationId="{7CD0F7DE-5340-4668-8288-4A968A943219}"/>
          </ac:grpSpMkLst>
        </pc:grpChg>
        <pc:picChg chg="del">
          <ac:chgData name="Beth" userId="bd08b5aa-02b2-43fc-b15c-eeea7517ad71" providerId="ADAL" clId="{A54DE060-65E8-41FA-95E9-C22776B8ABAA}" dt="2020-10-30T20:30:01.508" v="5153" actId="478"/>
          <ac:picMkLst>
            <pc:docMk/>
            <pc:sldMk cId="2393970391" sldId="2076137283"/>
            <ac:picMk id="8" creationId="{4592120F-7F5B-4A49-97FF-DB5D76133BD9}"/>
          </ac:picMkLst>
        </pc:picChg>
      </pc:sldChg>
      <pc:sldChg chg="addSp delSp modSp add mod modAnim modNotesTx">
        <pc:chgData name="Beth" userId="bd08b5aa-02b2-43fc-b15c-eeea7517ad71" providerId="ADAL" clId="{A54DE060-65E8-41FA-95E9-C22776B8ABAA}" dt="2020-10-30T20:54:33.610" v="5667" actId="20577"/>
        <pc:sldMkLst>
          <pc:docMk/>
          <pc:sldMk cId="207943324" sldId="2076137284"/>
        </pc:sldMkLst>
        <pc:spChg chg="mod">
          <ac:chgData name="Beth" userId="bd08b5aa-02b2-43fc-b15c-eeea7517ad71" providerId="ADAL" clId="{A54DE060-65E8-41FA-95E9-C22776B8ABAA}" dt="2020-10-30T20:32:21.195" v="5173"/>
          <ac:spMkLst>
            <pc:docMk/>
            <pc:sldMk cId="207943324" sldId="2076137284"/>
            <ac:spMk id="2" creationId="{E150C0B0-ED21-4048-B32A-4023722F3F50}"/>
          </ac:spMkLst>
        </pc:spChg>
        <pc:spChg chg="mod">
          <ac:chgData name="Beth" userId="bd08b5aa-02b2-43fc-b15c-eeea7517ad71" providerId="ADAL" clId="{A54DE060-65E8-41FA-95E9-C22776B8ABAA}" dt="2020-10-30T20:52:57.320" v="5596" actId="6549"/>
          <ac:spMkLst>
            <pc:docMk/>
            <pc:sldMk cId="207943324" sldId="2076137284"/>
            <ac:spMk id="3" creationId="{C7FBA468-3EB7-2947-9916-1F08AD82F950}"/>
          </ac:spMkLst>
        </pc:spChg>
        <pc:spChg chg="mod">
          <ac:chgData name="Beth" userId="bd08b5aa-02b2-43fc-b15c-eeea7517ad71" providerId="ADAL" clId="{A54DE060-65E8-41FA-95E9-C22776B8ABAA}" dt="2020-10-30T20:32:53.282" v="5222" actId="20577"/>
          <ac:spMkLst>
            <pc:docMk/>
            <pc:sldMk cId="207943324" sldId="2076137284"/>
            <ac:spMk id="4" creationId="{9DEAB810-E789-4F5A-AFE7-B9FCC620BD4C}"/>
          </ac:spMkLst>
        </pc:spChg>
        <pc:spChg chg="mod">
          <ac:chgData name="Beth" userId="bd08b5aa-02b2-43fc-b15c-eeea7517ad71" providerId="ADAL" clId="{A54DE060-65E8-41FA-95E9-C22776B8ABAA}" dt="2020-10-30T20:36:52.114" v="5288"/>
          <ac:spMkLst>
            <pc:docMk/>
            <pc:sldMk cId="207943324" sldId="2076137284"/>
            <ac:spMk id="6" creationId="{0FF969AB-7C4F-4A42-BEAC-A39F8E13DD49}"/>
          </ac:spMkLst>
        </pc:spChg>
        <pc:spChg chg="mod">
          <ac:chgData name="Beth" userId="bd08b5aa-02b2-43fc-b15c-eeea7517ad71" providerId="ADAL" clId="{A54DE060-65E8-41FA-95E9-C22776B8ABAA}" dt="2020-10-30T20:36:52.114" v="5288"/>
          <ac:spMkLst>
            <pc:docMk/>
            <pc:sldMk cId="207943324" sldId="2076137284"/>
            <ac:spMk id="7" creationId="{020BE851-8D5A-40C8-BA95-18F74E4667CF}"/>
          </ac:spMkLst>
        </pc:spChg>
        <pc:grpChg chg="add del mod">
          <ac:chgData name="Beth" userId="bd08b5aa-02b2-43fc-b15c-eeea7517ad71" providerId="ADAL" clId="{A54DE060-65E8-41FA-95E9-C22776B8ABAA}" dt="2020-10-30T20:36:55.932" v="5289"/>
          <ac:grpSpMkLst>
            <pc:docMk/>
            <pc:sldMk cId="207943324" sldId="2076137284"/>
            <ac:grpSpMk id="5" creationId="{BA8E76EE-F27A-4701-9AF0-36E008B9589D}"/>
          </ac:grpSpMkLst>
        </pc:grpChg>
      </pc:sldChg>
      <pc:sldChg chg="add del">
        <pc:chgData name="Beth" userId="bd08b5aa-02b2-43fc-b15c-eeea7517ad71" providerId="ADAL" clId="{A54DE060-65E8-41FA-95E9-C22776B8ABAA}" dt="2020-10-30T20:31:48.279" v="5169"/>
        <pc:sldMkLst>
          <pc:docMk/>
          <pc:sldMk cId="3505432540" sldId="2076137284"/>
        </pc:sldMkLst>
      </pc:sldChg>
      <pc:sldChg chg="addSp delSp modSp add mod modNotesTx">
        <pc:chgData name="Beth" userId="bd08b5aa-02b2-43fc-b15c-eeea7517ad71" providerId="ADAL" clId="{A54DE060-65E8-41FA-95E9-C22776B8ABAA}" dt="2020-10-30T22:08:31.645" v="6777"/>
        <pc:sldMkLst>
          <pc:docMk/>
          <pc:sldMk cId="1354441668" sldId="2076137285"/>
        </pc:sldMkLst>
        <pc:spChg chg="mod">
          <ac:chgData name="Beth" userId="bd08b5aa-02b2-43fc-b15c-eeea7517ad71" providerId="ADAL" clId="{A54DE060-65E8-41FA-95E9-C22776B8ABAA}" dt="2020-10-30T21:02:05.716" v="5993" actId="404"/>
          <ac:spMkLst>
            <pc:docMk/>
            <pc:sldMk cId="1354441668" sldId="2076137285"/>
            <ac:spMk id="2" creationId="{E23460E1-FA5D-495B-B38C-9729F8BC3CA7}"/>
          </ac:spMkLst>
        </pc:spChg>
        <pc:spChg chg="mod">
          <ac:chgData name="Beth" userId="bd08b5aa-02b2-43fc-b15c-eeea7517ad71" providerId="ADAL" clId="{A54DE060-65E8-41FA-95E9-C22776B8ABAA}" dt="2020-10-30T22:05:16.714" v="6764" actId="20577"/>
          <ac:spMkLst>
            <pc:docMk/>
            <pc:sldMk cId="1354441668" sldId="2076137285"/>
            <ac:spMk id="3" creationId="{1538838F-A9BD-499B-ACEB-3FBFEBD6F2FF}"/>
          </ac:spMkLst>
        </pc:spChg>
        <pc:picChg chg="add mod">
          <ac:chgData name="Beth" userId="bd08b5aa-02b2-43fc-b15c-eeea7517ad71" providerId="ADAL" clId="{A54DE060-65E8-41FA-95E9-C22776B8ABAA}" dt="2020-10-30T22:08:04.497" v="6776" actId="1076"/>
          <ac:picMkLst>
            <pc:docMk/>
            <pc:sldMk cId="1354441668" sldId="2076137285"/>
            <ac:picMk id="4" creationId="{CD2BB669-5D37-43B3-8329-798177B7E064}"/>
          </ac:picMkLst>
        </pc:picChg>
        <pc:picChg chg="del">
          <ac:chgData name="Beth" userId="bd08b5aa-02b2-43fc-b15c-eeea7517ad71" providerId="ADAL" clId="{A54DE060-65E8-41FA-95E9-C22776B8ABAA}" dt="2020-10-30T21:01:45.042" v="5963" actId="478"/>
          <ac:picMkLst>
            <pc:docMk/>
            <pc:sldMk cId="1354441668" sldId="2076137285"/>
            <ac:picMk id="5" creationId="{7EBBE12F-BE95-4515-88B6-440941B818C3}"/>
          </ac:picMkLst>
        </pc:picChg>
      </pc:sldChg>
      <pc:sldChg chg="add del">
        <pc:chgData name="Beth" userId="bd08b5aa-02b2-43fc-b15c-eeea7517ad71" providerId="ADAL" clId="{A54DE060-65E8-41FA-95E9-C22776B8ABAA}" dt="2020-10-30T21:00:18.435" v="5823"/>
        <pc:sldMkLst>
          <pc:docMk/>
          <pc:sldMk cId="1433180259" sldId="2076137285"/>
        </pc:sldMkLst>
      </pc:sldChg>
      <pc:sldChg chg="add del">
        <pc:chgData name="Beth" userId="bd08b5aa-02b2-43fc-b15c-eeea7517ad71" providerId="ADAL" clId="{A54DE060-65E8-41FA-95E9-C22776B8ABAA}" dt="2020-10-30T21:00:25.772" v="5825"/>
        <pc:sldMkLst>
          <pc:docMk/>
          <pc:sldMk cId="2445020774" sldId="2076137285"/>
        </pc:sldMkLst>
      </pc:sldChg>
      <pc:sldChg chg="add del">
        <pc:chgData name="Beth" userId="bd08b5aa-02b2-43fc-b15c-eeea7517ad71" providerId="ADAL" clId="{A54DE060-65E8-41FA-95E9-C22776B8ABAA}" dt="2020-10-30T21:00:14.117" v="5821"/>
        <pc:sldMkLst>
          <pc:docMk/>
          <pc:sldMk cId="3014772303" sldId="2076137285"/>
        </pc:sldMkLst>
      </pc:sldChg>
      <pc:sldChg chg="new del">
        <pc:chgData name="Beth" userId="bd08b5aa-02b2-43fc-b15c-eeea7517ad71" providerId="ADAL" clId="{A54DE060-65E8-41FA-95E9-C22776B8ABAA}" dt="2020-10-30T21:06:25.128" v="6224" actId="47"/>
        <pc:sldMkLst>
          <pc:docMk/>
          <pc:sldMk cId="2186161949" sldId="2076137286"/>
        </pc:sldMkLst>
      </pc:sldChg>
      <pc:sldChg chg="addSp delSp modSp add del mod">
        <pc:chgData name="Beth" userId="bd08b5aa-02b2-43fc-b15c-eeea7517ad71" providerId="ADAL" clId="{A54DE060-65E8-41FA-95E9-C22776B8ABAA}" dt="2020-10-30T21:11:57.290" v="6359" actId="47"/>
        <pc:sldMkLst>
          <pc:docMk/>
          <pc:sldMk cId="2900645196" sldId="2076137286"/>
        </pc:sldMkLst>
        <pc:spChg chg="del">
          <ac:chgData name="Beth" userId="bd08b5aa-02b2-43fc-b15c-eeea7517ad71" providerId="ADAL" clId="{A54DE060-65E8-41FA-95E9-C22776B8ABAA}" dt="2020-10-30T21:07:22.750" v="6231" actId="478"/>
          <ac:spMkLst>
            <pc:docMk/>
            <pc:sldMk cId="2900645196" sldId="2076137286"/>
            <ac:spMk id="3" creationId="{8ACFF4F0-07CD-4813-B4E8-FB13DE09EC13}"/>
          </ac:spMkLst>
        </pc:spChg>
        <pc:spChg chg="mod">
          <ac:chgData name="Beth" userId="bd08b5aa-02b2-43fc-b15c-eeea7517ad71" providerId="ADAL" clId="{A54DE060-65E8-41FA-95E9-C22776B8ABAA}" dt="2020-10-30T21:07:05.530" v="6226" actId="27636"/>
          <ac:spMkLst>
            <pc:docMk/>
            <pc:sldMk cId="2900645196" sldId="2076137286"/>
            <ac:spMk id="4" creationId="{FF897F73-3DEC-EA49-892A-4249336C96B1}"/>
          </ac:spMkLst>
        </pc:spChg>
        <pc:spChg chg="add del mod">
          <ac:chgData name="Beth" userId="bd08b5aa-02b2-43fc-b15c-eeea7517ad71" providerId="ADAL" clId="{A54DE060-65E8-41FA-95E9-C22776B8ABAA}" dt="2020-10-30T21:07:19.381" v="6230" actId="478"/>
          <ac:spMkLst>
            <pc:docMk/>
            <pc:sldMk cId="2900645196" sldId="2076137286"/>
            <ac:spMk id="5" creationId="{1F36AF64-2798-4D0C-A4FF-3F4F41B2E480}"/>
          </ac:spMkLst>
        </pc:spChg>
        <pc:spChg chg="del">
          <ac:chgData name="Beth" userId="bd08b5aa-02b2-43fc-b15c-eeea7517ad71" providerId="ADAL" clId="{A54DE060-65E8-41FA-95E9-C22776B8ABAA}" dt="2020-10-30T21:07:15.592" v="6229" actId="478"/>
          <ac:spMkLst>
            <pc:docMk/>
            <pc:sldMk cId="2900645196" sldId="2076137286"/>
            <ac:spMk id="6" creationId="{6BF367F8-0385-5D4E-9CA7-C35E8DD18C1F}"/>
          </ac:spMkLst>
        </pc:spChg>
        <pc:spChg chg="del">
          <ac:chgData name="Beth" userId="bd08b5aa-02b2-43fc-b15c-eeea7517ad71" providerId="ADAL" clId="{A54DE060-65E8-41FA-95E9-C22776B8ABAA}" dt="2020-10-30T21:07:22.750" v="6231" actId="478"/>
          <ac:spMkLst>
            <pc:docMk/>
            <pc:sldMk cId="2900645196" sldId="2076137286"/>
            <ac:spMk id="7" creationId="{7CFA236E-74B2-6347-83F2-946690220818}"/>
          </ac:spMkLst>
        </pc:spChg>
        <pc:spChg chg="add del mod">
          <ac:chgData name="Beth" userId="bd08b5aa-02b2-43fc-b15c-eeea7517ad71" providerId="ADAL" clId="{A54DE060-65E8-41FA-95E9-C22776B8ABAA}" dt="2020-10-30T21:07:36.603" v="6235" actId="478"/>
          <ac:spMkLst>
            <pc:docMk/>
            <pc:sldMk cId="2900645196" sldId="2076137286"/>
            <ac:spMk id="9" creationId="{02BF4F6D-D693-4925-ADE1-6671CFB2DD78}"/>
          </ac:spMkLst>
        </pc:spChg>
        <pc:spChg chg="del">
          <ac:chgData name="Beth" userId="bd08b5aa-02b2-43fc-b15c-eeea7517ad71" providerId="ADAL" clId="{A54DE060-65E8-41FA-95E9-C22776B8ABAA}" dt="2020-10-30T21:07:22.750" v="6231" actId="478"/>
          <ac:spMkLst>
            <pc:docMk/>
            <pc:sldMk cId="2900645196" sldId="2076137286"/>
            <ac:spMk id="11" creationId="{BAF667DB-F35D-44E2-9139-F38168213972}"/>
          </ac:spMkLst>
        </pc:spChg>
        <pc:spChg chg="add del mod">
          <ac:chgData name="Beth" userId="bd08b5aa-02b2-43fc-b15c-eeea7517ad71" providerId="ADAL" clId="{A54DE060-65E8-41FA-95E9-C22776B8ABAA}" dt="2020-10-30T21:07:25.548" v="6232" actId="478"/>
          <ac:spMkLst>
            <pc:docMk/>
            <pc:sldMk cId="2900645196" sldId="2076137286"/>
            <ac:spMk id="13" creationId="{86076C42-EB0B-4485-B156-4C0169CE0427}"/>
          </ac:spMkLst>
        </pc:spChg>
        <pc:spChg chg="del mod">
          <ac:chgData name="Beth" userId="bd08b5aa-02b2-43fc-b15c-eeea7517ad71" providerId="ADAL" clId="{A54DE060-65E8-41FA-95E9-C22776B8ABAA}" dt="2020-10-30T21:07:22.750" v="6231" actId="478"/>
          <ac:spMkLst>
            <pc:docMk/>
            <pc:sldMk cId="2900645196" sldId="2076137286"/>
            <ac:spMk id="14" creationId="{DC273701-5799-447F-A270-90CB8C5B57AD}"/>
          </ac:spMkLst>
        </pc:spChg>
        <pc:spChg chg="add del mod">
          <ac:chgData name="Beth" userId="bd08b5aa-02b2-43fc-b15c-eeea7517ad71" providerId="ADAL" clId="{A54DE060-65E8-41FA-95E9-C22776B8ABAA}" dt="2020-10-30T21:07:28.171" v="6233" actId="478"/>
          <ac:spMkLst>
            <pc:docMk/>
            <pc:sldMk cId="2900645196" sldId="2076137286"/>
            <ac:spMk id="16" creationId="{2DF43D17-44FC-4ECC-8283-2EF0A12DFA25}"/>
          </ac:spMkLst>
        </pc:spChg>
        <pc:spChg chg="add del mod">
          <ac:chgData name="Beth" userId="bd08b5aa-02b2-43fc-b15c-eeea7517ad71" providerId="ADAL" clId="{A54DE060-65E8-41FA-95E9-C22776B8ABAA}" dt="2020-10-30T21:07:33.735" v="6234" actId="478"/>
          <ac:spMkLst>
            <pc:docMk/>
            <pc:sldMk cId="2900645196" sldId="2076137286"/>
            <ac:spMk id="18" creationId="{4B627391-959E-45FE-91BB-437EA4857F0E}"/>
          </ac:spMkLst>
        </pc:spChg>
        <pc:spChg chg="add mod">
          <ac:chgData name="Beth" userId="bd08b5aa-02b2-43fc-b15c-eeea7517ad71" providerId="ADAL" clId="{A54DE060-65E8-41FA-95E9-C22776B8ABAA}" dt="2020-10-30T21:07:58.383" v="6237" actId="21"/>
          <ac:spMkLst>
            <pc:docMk/>
            <pc:sldMk cId="2900645196" sldId="2076137286"/>
            <ac:spMk id="20" creationId="{ED488603-67C2-402D-956A-061DC1B02570}"/>
          </ac:spMkLst>
        </pc:spChg>
        <pc:spChg chg="mod">
          <ac:chgData name="Beth" userId="bd08b5aa-02b2-43fc-b15c-eeea7517ad71" providerId="ADAL" clId="{A54DE060-65E8-41FA-95E9-C22776B8ABAA}" dt="2020-10-30T21:07:05.534" v="6227" actId="27636"/>
          <ac:spMkLst>
            <pc:docMk/>
            <pc:sldMk cId="2900645196" sldId="2076137286"/>
            <ac:spMk id="23" creationId="{E574ECDB-BB50-4FA0-B396-4850E58EBC36}"/>
          </ac:spMkLst>
        </pc:spChg>
        <pc:picChg chg="del">
          <ac:chgData name="Beth" userId="bd08b5aa-02b2-43fc-b15c-eeea7517ad71" providerId="ADAL" clId="{A54DE060-65E8-41FA-95E9-C22776B8ABAA}" dt="2020-10-30T21:07:58.383" v="6237" actId="21"/>
          <ac:picMkLst>
            <pc:docMk/>
            <pc:sldMk cId="2900645196" sldId="2076137286"/>
            <ac:picMk id="12" creationId="{487C0F16-9017-4B26-8F5C-2DE90D50C0E4}"/>
          </ac:picMkLst>
        </pc:picChg>
      </pc:sldChg>
      <pc:sldChg chg="addSp modSp new mod modClrScheme chgLayout modNotesTx">
        <pc:chgData name="Beth" userId="bd08b5aa-02b2-43fc-b15c-eeea7517ad71" providerId="ADAL" clId="{A54DE060-65E8-41FA-95E9-C22776B8ABAA}" dt="2020-10-30T21:43:16.025" v="6753" actId="1076"/>
        <pc:sldMkLst>
          <pc:docMk/>
          <pc:sldMk cId="937286171" sldId="2076137287"/>
        </pc:sldMkLst>
        <pc:spChg chg="add mod">
          <ac:chgData name="Beth" userId="bd08b5aa-02b2-43fc-b15c-eeea7517ad71" providerId="ADAL" clId="{A54DE060-65E8-41FA-95E9-C22776B8ABAA}" dt="2020-10-30T21:42:14.057" v="6749" actId="207"/>
          <ac:spMkLst>
            <pc:docMk/>
            <pc:sldMk cId="937286171" sldId="2076137287"/>
            <ac:spMk id="5" creationId="{6B8C1897-B9BE-4D80-BE60-F870215BE078}"/>
          </ac:spMkLst>
        </pc:spChg>
        <pc:spChg chg="add mod">
          <ac:chgData name="Beth" userId="bd08b5aa-02b2-43fc-b15c-eeea7517ad71" providerId="ADAL" clId="{A54DE060-65E8-41FA-95E9-C22776B8ABAA}" dt="2020-10-30T21:27:28.898" v="6491" actId="14100"/>
          <ac:spMkLst>
            <pc:docMk/>
            <pc:sldMk cId="937286171" sldId="2076137287"/>
            <ac:spMk id="6" creationId="{1C6A86CB-0F1A-476D-AF9D-BE32B728BD39}"/>
          </ac:spMkLst>
        </pc:spChg>
        <pc:picChg chg="add mod">
          <ac:chgData name="Beth" userId="bd08b5aa-02b2-43fc-b15c-eeea7517ad71" providerId="ADAL" clId="{A54DE060-65E8-41FA-95E9-C22776B8ABAA}" dt="2020-10-30T21:08:00.367" v="6238"/>
          <ac:picMkLst>
            <pc:docMk/>
            <pc:sldMk cId="937286171" sldId="2076137287"/>
            <ac:picMk id="2" creationId="{D33E2213-426E-49CD-A13B-14080F102573}"/>
          </ac:picMkLst>
        </pc:picChg>
        <pc:picChg chg="add mod">
          <ac:chgData name="Beth" userId="bd08b5aa-02b2-43fc-b15c-eeea7517ad71" providerId="ADAL" clId="{A54DE060-65E8-41FA-95E9-C22776B8ABAA}" dt="2020-10-30T21:43:16.025" v="6753" actId="1076"/>
          <ac:picMkLst>
            <pc:docMk/>
            <pc:sldMk cId="937286171" sldId="2076137287"/>
            <ac:picMk id="4" creationId="{9B81EF60-B565-444F-BE87-75AF39337A35}"/>
          </ac:picMkLst>
        </pc:picChg>
      </pc:sldChg>
      <pc:sldChg chg="addSp delSp modSp add mod modClrScheme chgLayout modNotesTx">
        <pc:chgData name="Beth" userId="bd08b5aa-02b2-43fc-b15c-eeea7517ad71" providerId="ADAL" clId="{A54DE060-65E8-41FA-95E9-C22776B8ABAA}" dt="2020-10-30T21:43:07.108" v="6752" actId="1076"/>
        <pc:sldMkLst>
          <pc:docMk/>
          <pc:sldMk cId="2954170802" sldId="2076137288"/>
        </pc:sldMkLst>
        <pc:spChg chg="mod">
          <ac:chgData name="Beth" userId="bd08b5aa-02b2-43fc-b15c-eeea7517ad71" providerId="ADAL" clId="{A54DE060-65E8-41FA-95E9-C22776B8ABAA}" dt="2020-10-30T21:42:48.523" v="6751" actId="207"/>
          <ac:spMkLst>
            <pc:docMk/>
            <pc:sldMk cId="2954170802" sldId="2076137288"/>
            <ac:spMk id="5" creationId="{6B8C1897-B9BE-4D80-BE60-F870215BE078}"/>
          </ac:spMkLst>
        </pc:spChg>
        <pc:spChg chg="mod">
          <ac:chgData name="Beth" userId="bd08b5aa-02b2-43fc-b15c-eeea7517ad71" providerId="ADAL" clId="{A54DE060-65E8-41FA-95E9-C22776B8ABAA}" dt="2020-10-30T21:40:59.362" v="6737" actId="1076"/>
          <ac:spMkLst>
            <pc:docMk/>
            <pc:sldMk cId="2954170802" sldId="2076137288"/>
            <ac:spMk id="6" creationId="{1C6A86CB-0F1A-476D-AF9D-BE32B728BD39}"/>
          </ac:spMkLst>
        </pc:spChg>
        <pc:picChg chg="mod">
          <ac:chgData name="Beth" userId="bd08b5aa-02b2-43fc-b15c-eeea7517ad71" providerId="ADAL" clId="{A54DE060-65E8-41FA-95E9-C22776B8ABAA}" dt="2020-10-30T21:42:38.565" v="6750"/>
          <ac:picMkLst>
            <pc:docMk/>
            <pc:sldMk cId="2954170802" sldId="2076137288"/>
            <ac:picMk id="2" creationId="{D33E2213-426E-49CD-A13B-14080F102573}"/>
          </ac:picMkLst>
        </pc:picChg>
        <pc:picChg chg="del">
          <ac:chgData name="Beth" userId="bd08b5aa-02b2-43fc-b15c-eeea7517ad71" providerId="ADAL" clId="{A54DE060-65E8-41FA-95E9-C22776B8ABAA}" dt="2020-10-30T21:35:49.497" v="6508" actId="478"/>
          <ac:picMkLst>
            <pc:docMk/>
            <pc:sldMk cId="2954170802" sldId="2076137288"/>
            <ac:picMk id="4" creationId="{9B81EF60-B565-444F-BE87-75AF39337A35}"/>
          </ac:picMkLst>
        </pc:picChg>
        <pc:picChg chg="add mod">
          <ac:chgData name="Beth" userId="bd08b5aa-02b2-43fc-b15c-eeea7517ad71" providerId="ADAL" clId="{A54DE060-65E8-41FA-95E9-C22776B8ABAA}" dt="2020-10-30T21:43:07.108" v="6752" actId="1076"/>
          <ac:picMkLst>
            <pc:docMk/>
            <pc:sldMk cId="2954170802" sldId="2076137288"/>
            <ac:picMk id="7" creationId="{750C5699-284B-404D-B5C0-6680E2BEF810}"/>
          </ac:picMkLst>
        </pc:picChg>
      </pc:sldChg>
      <pc:sldChg chg="addSp delSp modSp add mod modShow modNotesTx">
        <pc:chgData name="Beth" userId="bd08b5aa-02b2-43fc-b15c-eeea7517ad71" providerId="ADAL" clId="{A54DE060-65E8-41FA-95E9-C22776B8ABAA}" dt="2020-10-31T00:08:14.698" v="8086" actId="404"/>
        <pc:sldMkLst>
          <pc:docMk/>
          <pc:sldMk cId="782428877" sldId="2076137289"/>
        </pc:sldMkLst>
        <pc:spChg chg="del mod">
          <ac:chgData name="Beth" userId="bd08b5aa-02b2-43fc-b15c-eeea7517ad71" providerId="ADAL" clId="{A54DE060-65E8-41FA-95E9-C22776B8ABAA}" dt="2020-10-31T00:03:19.692" v="7950" actId="478"/>
          <ac:spMkLst>
            <pc:docMk/>
            <pc:sldMk cId="782428877" sldId="2076137289"/>
            <ac:spMk id="2" creationId="{37225F0F-8A2C-497F-8318-ECFB4E864005}"/>
          </ac:spMkLst>
        </pc:spChg>
        <pc:spChg chg="add del mod">
          <ac:chgData name="Beth" userId="bd08b5aa-02b2-43fc-b15c-eeea7517ad71" providerId="ADAL" clId="{A54DE060-65E8-41FA-95E9-C22776B8ABAA}" dt="2020-10-30T23:56:27.797" v="7714" actId="478"/>
          <ac:spMkLst>
            <pc:docMk/>
            <pc:sldMk cId="782428877" sldId="2076137289"/>
            <ac:spMk id="6" creationId="{E06299FD-5D83-4CF3-8C8C-D7C50E9EED54}"/>
          </ac:spMkLst>
        </pc:spChg>
        <pc:spChg chg="add mod">
          <ac:chgData name="Beth" userId="bd08b5aa-02b2-43fc-b15c-eeea7517ad71" providerId="ADAL" clId="{A54DE060-65E8-41FA-95E9-C22776B8ABAA}" dt="2020-10-30T23:57:36.966" v="7777" actId="20577"/>
          <ac:spMkLst>
            <pc:docMk/>
            <pc:sldMk cId="782428877" sldId="2076137289"/>
            <ac:spMk id="7" creationId="{0422BCF4-9CE4-4EEA-B632-0280FEB4D97D}"/>
          </ac:spMkLst>
        </pc:spChg>
        <pc:spChg chg="add mod">
          <ac:chgData name="Beth" userId="bd08b5aa-02b2-43fc-b15c-eeea7517ad71" providerId="ADAL" clId="{A54DE060-65E8-41FA-95E9-C22776B8ABAA}" dt="2020-10-31T00:04:31.050" v="8024" actId="20577"/>
          <ac:spMkLst>
            <pc:docMk/>
            <pc:sldMk cId="782428877" sldId="2076137289"/>
            <ac:spMk id="8" creationId="{3B32AD26-71B7-4C09-AC22-58C5D53E4429}"/>
          </ac:spMkLst>
        </pc:spChg>
        <pc:spChg chg="del">
          <ac:chgData name="Beth" userId="bd08b5aa-02b2-43fc-b15c-eeea7517ad71" providerId="ADAL" clId="{A54DE060-65E8-41FA-95E9-C22776B8ABAA}" dt="2020-10-30T23:12:55.338" v="7449" actId="478"/>
          <ac:spMkLst>
            <pc:docMk/>
            <pc:sldMk cId="782428877" sldId="2076137289"/>
            <ac:spMk id="10" creationId="{922C1A82-B4F9-450E-AE4D-D46AC32E7E6D}"/>
          </ac:spMkLst>
        </pc:spChg>
        <pc:spChg chg="mod">
          <ac:chgData name="Beth" userId="bd08b5aa-02b2-43fc-b15c-eeea7517ad71" providerId="ADAL" clId="{A54DE060-65E8-41FA-95E9-C22776B8ABAA}" dt="2020-10-31T00:07:58.220" v="8083" actId="403"/>
          <ac:spMkLst>
            <pc:docMk/>
            <pc:sldMk cId="782428877" sldId="2076137289"/>
            <ac:spMk id="12" creationId="{3B5CF9CB-DDE4-4A7D-85DE-D8E9CFD3FF12}"/>
          </ac:spMkLst>
        </pc:spChg>
        <pc:spChg chg="mod">
          <ac:chgData name="Beth" userId="bd08b5aa-02b2-43fc-b15c-eeea7517ad71" providerId="ADAL" clId="{A54DE060-65E8-41FA-95E9-C22776B8ABAA}" dt="2020-10-31T00:08:07.280" v="8084" actId="404"/>
          <ac:spMkLst>
            <pc:docMk/>
            <pc:sldMk cId="782428877" sldId="2076137289"/>
            <ac:spMk id="13" creationId="{8F934F13-D2FE-4D7F-88C8-9258EDEE8502}"/>
          </ac:spMkLst>
        </pc:spChg>
        <pc:spChg chg="add del">
          <ac:chgData name="Beth" userId="bd08b5aa-02b2-43fc-b15c-eeea7517ad71" providerId="ADAL" clId="{A54DE060-65E8-41FA-95E9-C22776B8ABAA}" dt="2020-10-31T00:01:21.407" v="7906" actId="22"/>
          <ac:spMkLst>
            <pc:docMk/>
            <pc:sldMk cId="782428877" sldId="2076137289"/>
            <ac:spMk id="15" creationId="{476098A0-53FF-4D6A-B501-CAFDA2F368AC}"/>
          </ac:spMkLst>
        </pc:spChg>
        <pc:spChg chg="mod">
          <ac:chgData name="Beth" userId="bd08b5aa-02b2-43fc-b15c-eeea7517ad71" providerId="ADAL" clId="{A54DE060-65E8-41FA-95E9-C22776B8ABAA}" dt="2020-10-31T00:07:58.220" v="8083" actId="403"/>
          <ac:spMkLst>
            <pc:docMk/>
            <pc:sldMk cId="782428877" sldId="2076137289"/>
            <ac:spMk id="17" creationId="{684FEB78-EF18-4118-BF1D-5AD4EAC1AA91}"/>
          </ac:spMkLst>
        </pc:spChg>
        <pc:spChg chg="mod">
          <ac:chgData name="Beth" userId="bd08b5aa-02b2-43fc-b15c-eeea7517ad71" providerId="ADAL" clId="{A54DE060-65E8-41FA-95E9-C22776B8ABAA}" dt="2020-10-31T00:08:11.464" v="8085" actId="404"/>
          <ac:spMkLst>
            <pc:docMk/>
            <pc:sldMk cId="782428877" sldId="2076137289"/>
            <ac:spMk id="18" creationId="{A2AFC93A-AAED-4BFA-99AF-E4C4A41DA282}"/>
          </ac:spMkLst>
        </pc:spChg>
        <pc:spChg chg="mod">
          <ac:chgData name="Beth" userId="bd08b5aa-02b2-43fc-b15c-eeea7517ad71" providerId="ADAL" clId="{A54DE060-65E8-41FA-95E9-C22776B8ABAA}" dt="2020-10-31T00:07:58.220" v="8083" actId="403"/>
          <ac:spMkLst>
            <pc:docMk/>
            <pc:sldMk cId="782428877" sldId="2076137289"/>
            <ac:spMk id="20" creationId="{96B41FDF-E9D0-4FF8-824E-A3E5EC22E5D7}"/>
          </ac:spMkLst>
        </pc:spChg>
        <pc:spChg chg="mod">
          <ac:chgData name="Beth" userId="bd08b5aa-02b2-43fc-b15c-eeea7517ad71" providerId="ADAL" clId="{A54DE060-65E8-41FA-95E9-C22776B8ABAA}" dt="2020-10-31T00:08:14.698" v="8086" actId="404"/>
          <ac:spMkLst>
            <pc:docMk/>
            <pc:sldMk cId="782428877" sldId="2076137289"/>
            <ac:spMk id="21" creationId="{37E9B7EC-424A-4E1E-85E2-2FFEFB3C429C}"/>
          </ac:spMkLst>
        </pc:spChg>
        <pc:spChg chg="add del mod">
          <ac:chgData name="Beth" userId="bd08b5aa-02b2-43fc-b15c-eeea7517ad71" providerId="ADAL" clId="{A54DE060-65E8-41FA-95E9-C22776B8ABAA}" dt="2020-10-31T00:05:08.091" v="8026" actId="478"/>
          <ac:spMkLst>
            <pc:docMk/>
            <pc:sldMk cId="782428877" sldId="2076137289"/>
            <ac:spMk id="22" creationId="{DEC184A9-EC2B-44E4-BD8A-8C0240DCA402}"/>
          </ac:spMkLst>
        </pc:spChg>
        <pc:grpChg chg="add del mod">
          <ac:chgData name="Beth" userId="bd08b5aa-02b2-43fc-b15c-eeea7517ad71" providerId="ADAL" clId="{A54DE060-65E8-41FA-95E9-C22776B8ABAA}" dt="2020-10-31T00:03:10.580" v="7949" actId="1076"/>
          <ac:grpSpMkLst>
            <pc:docMk/>
            <pc:sldMk cId="782428877" sldId="2076137289"/>
            <ac:grpSpMk id="11" creationId="{EAB3D9AB-8F1B-482C-B11A-2FD00451298C}"/>
          </ac:grpSpMkLst>
        </pc:grpChg>
        <pc:grpChg chg="add mod">
          <ac:chgData name="Beth" userId="bd08b5aa-02b2-43fc-b15c-eeea7517ad71" providerId="ADAL" clId="{A54DE060-65E8-41FA-95E9-C22776B8ABAA}" dt="2020-10-31T00:03:10.580" v="7949" actId="1076"/>
          <ac:grpSpMkLst>
            <pc:docMk/>
            <pc:sldMk cId="782428877" sldId="2076137289"/>
            <ac:grpSpMk id="16" creationId="{49843A9B-92E4-475F-A030-10C02F5DBBBA}"/>
          </ac:grpSpMkLst>
        </pc:grpChg>
        <pc:grpChg chg="add mod">
          <ac:chgData name="Beth" userId="bd08b5aa-02b2-43fc-b15c-eeea7517ad71" providerId="ADAL" clId="{A54DE060-65E8-41FA-95E9-C22776B8ABAA}" dt="2020-10-31T00:03:10.580" v="7949" actId="1076"/>
          <ac:grpSpMkLst>
            <pc:docMk/>
            <pc:sldMk cId="782428877" sldId="2076137289"/>
            <ac:grpSpMk id="19" creationId="{430FD3B9-3927-4378-AE06-0241EE2DED32}"/>
          </ac:grpSpMkLst>
        </pc:grpChg>
        <pc:picChg chg="del">
          <ac:chgData name="Beth" userId="bd08b5aa-02b2-43fc-b15c-eeea7517ad71" providerId="ADAL" clId="{A54DE060-65E8-41FA-95E9-C22776B8ABAA}" dt="2020-10-30T23:12:56.539" v="7450" actId="478"/>
          <ac:picMkLst>
            <pc:docMk/>
            <pc:sldMk cId="782428877" sldId="2076137289"/>
            <ac:picMk id="3" creationId="{CA757854-A5B7-456C-9BF9-81C4848D1F27}"/>
          </ac:picMkLst>
        </pc:picChg>
        <pc:picChg chg="add del mod">
          <ac:chgData name="Beth" userId="bd08b5aa-02b2-43fc-b15c-eeea7517ad71" providerId="ADAL" clId="{A54DE060-65E8-41FA-95E9-C22776B8ABAA}" dt="2020-10-31T00:01:11.441" v="7902" actId="478"/>
          <ac:picMkLst>
            <pc:docMk/>
            <pc:sldMk cId="782428877" sldId="2076137289"/>
            <ac:picMk id="4" creationId="{542B7E87-E365-43B2-BFCE-7459A2DF70E9}"/>
          </ac:picMkLst>
        </pc:picChg>
      </pc:sldChg>
      <pc:sldChg chg="add del">
        <pc:chgData name="Beth" userId="bd08b5aa-02b2-43fc-b15c-eeea7517ad71" providerId="ADAL" clId="{A54DE060-65E8-41FA-95E9-C22776B8ABAA}" dt="2020-10-30T23:14:40.676" v="7554"/>
        <pc:sldMkLst>
          <pc:docMk/>
          <pc:sldMk cId="1565266783" sldId="2076137290"/>
        </pc:sldMkLst>
      </pc:sldChg>
      <pc:sldMasterChg chg="setBg delSldLayout">
        <pc:chgData name="Beth" userId="bd08b5aa-02b2-43fc-b15c-eeea7517ad71" providerId="ADAL" clId="{A54DE060-65E8-41FA-95E9-C22776B8ABAA}" dt="2020-10-30T21:11:57.290" v="6359" actId="47"/>
        <pc:sldMasterMkLst>
          <pc:docMk/>
          <pc:sldMasterMk cId="931873889" sldId="2147483751"/>
        </pc:sldMasterMkLst>
        <pc:sldLayoutChg chg="del">
          <pc:chgData name="Beth" userId="bd08b5aa-02b2-43fc-b15c-eeea7517ad71" providerId="ADAL" clId="{A54DE060-65E8-41FA-95E9-C22776B8ABAA}" dt="2020-10-30T21:11:57.290" v="6359" actId="47"/>
          <pc:sldLayoutMkLst>
            <pc:docMk/>
            <pc:sldMasterMk cId="931873889" sldId="2147483751"/>
            <pc:sldLayoutMk cId="2040434363" sldId="2147483779"/>
          </pc:sldLayoutMkLst>
        </pc:sldLayoutChg>
      </pc:sldMasterChg>
    </pc:docChg>
  </pc:docChgLst>
  <pc:docChgLst>
    <pc:chgData name="Maddy Leger" userId="S::maleger@microsoft.com::76098227-6d94-4434-a4a4-58c0a52000fd" providerId="AD" clId="Web-{9BBE1C19-8368-EB3F-4A0F-95465A34C062}"/>
    <pc:docChg chg="delSld modSld">
      <pc:chgData name="Maddy Leger" userId="S::maleger@microsoft.com::76098227-6d94-4434-a4a4-58c0a52000fd" providerId="AD" clId="Web-{9BBE1C19-8368-EB3F-4A0F-95465A34C062}" dt="2020-11-09T22:37:50.301" v="734"/>
      <pc:docMkLst>
        <pc:docMk/>
      </pc:docMkLst>
      <pc:sldChg chg="del">
        <pc:chgData name="Maddy Leger" userId="S::maleger@microsoft.com::76098227-6d94-4434-a4a4-58c0a52000fd" providerId="AD" clId="Web-{9BBE1C19-8368-EB3F-4A0F-95465A34C062}" dt="2020-11-09T22:13:11.932" v="66"/>
        <pc:sldMkLst>
          <pc:docMk/>
          <pc:sldMk cId="1528755367" sldId="2076137268"/>
        </pc:sldMkLst>
      </pc:sldChg>
      <pc:sldChg chg="modSp modNotes">
        <pc:chgData name="Maddy Leger" userId="S::maleger@microsoft.com::76098227-6d94-4434-a4a4-58c0a52000fd" providerId="AD" clId="Web-{9BBE1C19-8368-EB3F-4A0F-95465A34C062}" dt="2020-11-09T22:37:50.301" v="734"/>
        <pc:sldMkLst>
          <pc:docMk/>
          <pc:sldMk cId="2794458481" sldId="2076137293"/>
        </pc:sldMkLst>
        <pc:spChg chg="mod">
          <ac:chgData name="Maddy Leger" userId="S::maleger@microsoft.com::76098227-6d94-4434-a4a4-58c0a52000fd" providerId="AD" clId="Web-{9BBE1C19-8368-EB3F-4A0F-95465A34C062}" dt="2020-11-09T22:16:58.875" v="250" actId="20577"/>
          <ac:spMkLst>
            <pc:docMk/>
            <pc:sldMk cId="2794458481" sldId="2076137293"/>
            <ac:spMk id="3" creationId="{5B7D50C7-0A02-4282-8F11-39622E7F512A}"/>
          </ac:spMkLst>
        </pc:spChg>
      </pc:sldChg>
    </pc:docChg>
  </pc:docChgLst>
  <pc:docChgLst>
    <pc:chgData name="Beth Massi" userId="bd08b5aa-02b2-43fc-b15c-eeea7517ad71" providerId="ADAL" clId="{A54DE060-65E8-41FA-95E9-C22776B8ABAA}"/>
    <pc:docChg chg="undo custSel addSld delSld modSld sldOrd modMainMaster">
      <pc:chgData name="Beth Massi" userId="bd08b5aa-02b2-43fc-b15c-eeea7517ad71" providerId="ADAL" clId="{A54DE060-65E8-41FA-95E9-C22776B8ABAA}" dt="2020-11-10T02:02:38.211" v="9276" actId="6549"/>
      <pc:docMkLst>
        <pc:docMk/>
      </pc:docMkLst>
      <pc:sldChg chg="modSp mod modTransition modShow">
        <pc:chgData name="Beth Massi" userId="bd08b5aa-02b2-43fc-b15c-eeea7517ad71" providerId="ADAL" clId="{A54DE060-65E8-41FA-95E9-C22776B8ABAA}" dt="2020-11-08T17:54:31.736" v="9022" actId="729"/>
        <pc:sldMkLst>
          <pc:docMk/>
          <pc:sldMk cId="3852120625" sldId="257"/>
        </pc:sldMkLst>
        <pc:spChg chg="mod">
          <ac:chgData name="Beth Massi" userId="bd08b5aa-02b2-43fc-b15c-eeea7517ad71" providerId="ADAL" clId="{A54DE060-65E8-41FA-95E9-C22776B8ABAA}" dt="2020-11-07T19:57:11.533" v="8968" actId="404"/>
          <ac:spMkLst>
            <pc:docMk/>
            <pc:sldMk cId="3852120625" sldId="257"/>
            <ac:spMk id="3" creationId="{0783A175-10B8-0B47-A3ED-FDEB68569CA0}"/>
          </ac:spMkLst>
        </pc:spChg>
      </pc:sldChg>
      <pc:sldChg chg="modTransition modNotesTx">
        <pc:chgData name="Beth Massi" userId="bd08b5aa-02b2-43fc-b15c-eeea7517ad71" providerId="ADAL" clId="{A54DE060-65E8-41FA-95E9-C22776B8ABAA}" dt="2020-11-08T19:57:47.333" v="9040" actId="255"/>
        <pc:sldMkLst>
          <pc:docMk/>
          <pc:sldMk cId="3351983227" sldId="258"/>
        </pc:sldMkLst>
      </pc:sldChg>
      <pc:sldChg chg="addSp delSp modSp mod modTransition delAnim modAnim modNotesTx">
        <pc:chgData name="Beth Massi" userId="bd08b5aa-02b2-43fc-b15c-eeea7517ad71" providerId="ADAL" clId="{A54DE060-65E8-41FA-95E9-C22776B8ABAA}" dt="2020-11-08T19:56:17.153" v="9027" actId="255"/>
        <pc:sldMkLst>
          <pc:docMk/>
          <pc:sldMk cId="1108877457" sldId="260"/>
        </pc:sldMkLst>
        <pc:spChg chg="mod">
          <ac:chgData name="Beth Massi" userId="bd08b5aa-02b2-43fc-b15c-eeea7517ad71" providerId="ADAL" clId="{A54DE060-65E8-41FA-95E9-C22776B8ABAA}" dt="2020-11-07T19:17:22.888" v="8150" actId="1076"/>
          <ac:spMkLst>
            <pc:docMk/>
            <pc:sldMk cId="1108877457" sldId="260"/>
            <ac:spMk id="2" creationId="{5B5BBB90-B9FF-ED4A-9587-76C518C2BC9E}"/>
          </ac:spMkLst>
        </pc:spChg>
        <pc:spChg chg="del">
          <ac:chgData name="Beth Massi" userId="bd08b5aa-02b2-43fc-b15c-eeea7517ad71" providerId="ADAL" clId="{A54DE060-65E8-41FA-95E9-C22776B8ABAA}" dt="2020-11-07T18:13:57.316" v="7937" actId="478"/>
          <ac:spMkLst>
            <pc:docMk/>
            <pc:sldMk cId="1108877457" sldId="260"/>
            <ac:spMk id="3" creationId="{395CC549-1EA2-8B4A-ADC1-C00428D83849}"/>
          </ac:spMkLst>
        </pc:spChg>
        <pc:spChg chg="del">
          <ac:chgData name="Beth Massi" userId="bd08b5aa-02b2-43fc-b15c-eeea7517ad71" providerId="ADAL" clId="{A54DE060-65E8-41FA-95E9-C22776B8ABAA}" dt="2020-11-07T18:14:04.484" v="7939" actId="478"/>
          <ac:spMkLst>
            <pc:docMk/>
            <pc:sldMk cId="1108877457" sldId="260"/>
            <ac:spMk id="5" creationId="{CDCCA98F-0479-41E4-B692-DA6DB8C53CFA}"/>
          </ac:spMkLst>
        </pc:spChg>
        <pc:spChg chg="add del mod">
          <ac:chgData name="Beth Massi" userId="bd08b5aa-02b2-43fc-b15c-eeea7517ad71" providerId="ADAL" clId="{A54DE060-65E8-41FA-95E9-C22776B8ABAA}" dt="2020-11-07T18:14:02.931" v="7938" actId="478"/>
          <ac:spMkLst>
            <pc:docMk/>
            <pc:sldMk cId="1108877457" sldId="260"/>
            <ac:spMk id="9" creationId="{FE0BFEF6-C5DB-48F7-BE93-254C378853BB}"/>
          </ac:spMkLst>
        </pc:spChg>
        <pc:spChg chg="add mod">
          <ac:chgData name="Beth Massi" userId="bd08b5aa-02b2-43fc-b15c-eeea7517ad71" providerId="ADAL" clId="{A54DE060-65E8-41FA-95E9-C22776B8ABAA}" dt="2020-11-07T19:21:23.361" v="8184" actId="1036"/>
          <ac:spMkLst>
            <pc:docMk/>
            <pc:sldMk cId="1108877457" sldId="260"/>
            <ac:spMk id="16" creationId="{A95ED509-C030-46F9-A065-11AB8A8698DE}"/>
          </ac:spMkLst>
        </pc:spChg>
        <pc:picChg chg="add mod ord">
          <ac:chgData name="Beth Massi" userId="bd08b5aa-02b2-43fc-b15c-eeea7517ad71" providerId="ADAL" clId="{A54DE060-65E8-41FA-95E9-C22776B8ABAA}" dt="2020-11-07T19:25:44.104" v="8209" actId="1076"/>
          <ac:picMkLst>
            <pc:docMk/>
            <pc:sldMk cId="1108877457" sldId="260"/>
            <ac:picMk id="4" creationId="{536F3F7D-2EA9-4737-81A7-543D22D0CA2F}"/>
          </ac:picMkLst>
        </pc:picChg>
        <pc:picChg chg="add mod">
          <ac:chgData name="Beth Massi" userId="bd08b5aa-02b2-43fc-b15c-eeea7517ad71" providerId="ADAL" clId="{A54DE060-65E8-41FA-95E9-C22776B8ABAA}" dt="2020-11-07T19:25:06.208" v="8200" actId="1076"/>
          <ac:picMkLst>
            <pc:docMk/>
            <pc:sldMk cId="1108877457" sldId="260"/>
            <ac:picMk id="6" creationId="{C71DC2E9-B72C-4504-926B-82A6082CD501}"/>
          </ac:picMkLst>
        </pc:picChg>
        <pc:picChg chg="add del mod">
          <ac:chgData name="Beth Massi" userId="bd08b5aa-02b2-43fc-b15c-eeea7517ad71" providerId="ADAL" clId="{A54DE060-65E8-41FA-95E9-C22776B8ABAA}" dt="2020-11-07T18:27:51.565" v="7951" actId="478"/>
          <ac:picMkLst>
            <pc:docMk/>
            <pc:sldMk cId="1108877457" sldId="260"/>
            <ac:picMk id="7" creationId="{189BF6CD-838D-4A88-B9CA-523307ACD973}"/>
          </ac:picMkLst>
        </pc:picChg>
        <pc:picChg chg="add del mod">
          <ac:chgData name="Beth Massi" userId="bd08b5aa-02b2-43fc-b15c-eeea7517ad71" providerId="ADAL" clId="{A54DE060-65E8-41FA-95E9-C22776B8ABAA}" dt="2020-11-06T00:47:25.423" v="4926" actId="478"/>
          <ac:picMkLst>
            <pc:docMk/>
            <pc:sldMk cId="1108877457" sldId="260"/>
            <ac:picMk id="9" creationId="{792D92A4-488B-4EDB-B391-C336D51CC860}"/>
          </ac:picMkLst>
        </pc:picChg>
        <pc:picChg chg="add del mod ord">
          <ac:chgData name="Beth Massi" userId="bd08b5aa-02b2-43fc-b15c-eeea7517ad71" providerId="ADAL" clId="{A54DE060-65E8-41FA-95E9-C22776B8ABAA}" dt="2020-11-07T19:16:47.698" v="8142" actId="478"/>
          <ac:picMkLst>
            <pc:docMk/>
            <pc:sldMk cId="1108877457" sldId="260"/>
            <ac:picMk id="10" creationId="{1261A0E5-9DEE-442C-BCE3-FD190F923244}"/>
          </ac:picMkLst>
        </pc:picChg>
        <pc:picChg chg="add del mod">
          <ac:chgData name="Beth Massi" userId="bd08b5aa-02b2-43fc-b15c-eeea7517ad71" providerId="ADAL" clId="{A54DE060-65E8-41FA-95E9-C22776B8ABAA}" dt="2020-11-07T18:27:30.895" v="7945" actId="478"/>
          <ac:picMkLst>
            <pc:docMk/>
            <pc:sldMk cId="1108877457" sldId="260"/>
            <ac:picMk id="11" creationId="{3482960E-99F6-47B4-921C-487F58FD3E3A}"/>
          </ac:picMkLst>
        </pc:picChg>
        <pc:picChg chg="add mod ord">
          <ac:chgData name="Beth Massi" userId="bd08b5aa-02b2-43fc-b15c-eeea7517ad71" providerId="ADAL" clId="{A54DE060-65E8-41FA-95E9-C22776B8ABAA}" dt="2020-11-07T19:25:50.881" v="8210" actId="14100"/>
          <ac:picMkLst>
            <pc:docMk/>
            <pc:sldMk cId="1108877457" sldId="260"/>
            <ac:picMk id="12" creationId="{504FF4ED-028C-402C-A8F6-162D788825B7}"/>
          </ac:picMkLst>
        </pc:picChg>
        <pc:picChg chg="add mod">
          <ac:chgData name="Beth Massi" userId="bd08b5aa-02b2-43fc-b15c-eeea7517ad71" providerId="ADAL" clId="{A54DE060-65E8-41FA-95E9-C22776B8ABAA}" dt="2020-11-07T19:33:06.136" v="8273" actId="1076"/>
          <ac:picMkLst>
            <pc:docMk/>
            <pc:sldMk cId="1108877457" sldId="260"/>
            <ac:picMk id="13" creationId="{5E1D7B8D-B2AA-424D-831F-4BEEF2BC346F}"/>
          </ac:picMkLst>
        </pc:picChg>
        <pc:picChg chg="add mod ord">
          <ac:chgData name="Beth Massi" userId="bd08b5aa-02b2-43fc-b15c-eeea7517ad71" providerId="ADAL" clId="{A54DE060-65E8-41FA-95E9-C22776B8ABAA}" dt="2020-11-07T19:33:02.670" v="8272" actId="1076"/>
          <ac:picMkLst>
            <pc:docMk/>
            <pc:sldMk cId="1108877457" sldId="260"/>
            <ac:picMk id="14" creationId="{BEDF14EA-F887-4FFD-9610-24B0B9DD3C07}"/>
          </ac:picMkLst>
        </pc:picChg>
        <pc:picChg chg="add mod ord">
          <ac:chgData name="Beth Massi" userId="bd08b5aa-02b2-43fc-b15c-eeea7517ad71" providerId="ADAL" clId="{A54DE060-65E8-41FA-95E9-C22776B8ABAA}" dt="2020-11-07T19:24:14.751" v="8197" actId="1076"/>
          <ac:picMkLst>
            <pc:docMk/>
            <pc:sldMk cId="1108877457" sldId="260"/>
            <ac:picMk id="15" creationId="{13F75612-7F69-4166-B298-4418A9488D9F}"/>
          </ac:picMkLst>
        </pc:picChg>
        <pc:picChg chg="add mod">
          <ac:chgData name="Beth Massi" userId="bd08b5aa-02b2-43fc-b15c-eeea7517ad71" providerId="ADAL" clId="{A54DE060-65E8-41FA-95E9-C22776B8ABAA}" dt="2020-11-07T19:25:29.055" v="8206" actId="1076"/>
          <ac:picMkLst>
            <pc:docMk/>
            <pc:sldMk cId="1108877457" sldId="260"/>
            <ac:picMk id="17" creationId="{0431BAE7-9054-4FD1-9738-A95F67A83D67}"/>
          </ac:picMkLst>
        </pc:picChg>
        <pc:picChg chg="add mod">
          <ac:chgData name="Beth Massi" userId="bd08b5aa-02b2-43fc-b15c-eeea7517ad71" providerId="ADAL" clId="{A54DE060-65E8-41FA-95E9-C22776B8ABAA}" dt="2020-11-07T19:33:32.959" v="8278" actId="1076"/>
          <ac:picMkLst>
            <pc:docMk/>
            <pc:sldMk cId="1108877457" sldId="260"/>
            <ac:picMk id="18" creationId="{2912E6A2-2428-465A-869A-08A71FBA150D}"/>
          </ac:picMkLst>
        </pc:picChg>
        <pc:picChg chg="add del mod">
          <ac:chgData name="Beth Massi" userId="bd08b5aa-02b2-43fc-b15c-eeea7517ad71" providerId="ADAL" clId="{A54DE060-65E8-41FA-95E9-C22776B8ABAA}" dt="2020-11-07T19:33:23.238" v="8276" actId="478"/>
          <ac:picMkLst>
            <pc:docMk/>
            <pc:sldMk cId="1108877457" sldId="260"/>
            <ac:picMk id="19" creationId="{2407A6C2-1D15-4184-8286-735D99FA26C9}"/>
          </ac:picMkLst>
        </pc:picChg>
        <pc:picChg chg="add mod ord">
          <ac:chgData name="Beth Massi" userId="bd08b5aa-02b2-43fc-b15c-eeea7517ad71" providerId="ADAL" clId="{A54DE060-65E8-41FA-95E9-C22776B8ABAA}" dt="2020-11-07T19:29:39.908" v="8245" actId="1036"/>
          <ac:picMkLst>
            <pc:docMk/>
            <pc:sldMk cId="1108877457" sldId="260"/>
            <ac:picMk id="20" creationId="{5D5B1283-48C4-4E2D-B1FD-D8C2C566D57B}"/>
          </ac:picMkLst>
        </pc:picChg>
        <pc:picChg chg="add del mod">
          <ac:chgData name="Beth Massi" userId="bd08b5aa-02b2-43fc-b15c-eeea7517ad71" providerId="ADAL" clId="{A54DE060-65E8-41FA-95E9-C22776B8ABAA}" dt="2020-11-07T19:32:50.793" v="8265" actId="478"/>
          <ac:picMkLst>
            <pc:docMk/>
            <pc:sldMk cId="1108877457" sldId="260"/>
            <ac:picMk id="21" creationId="{EE0631B0-AED0-4832-850F-415C5C4FB1FC}"/>
          </ac:picMkLst>
        </pc:picChg>
        <pc:picChg chg="add del mod">
          <ac:chgData name="Beth Massi" userId="bd08b5aa-02b2-43fc-b15c-eeea7517ad71" providerId="ADAL" clId="{A54DE060-65E8-41FA-95E9-C22776B8ABAA}" dt="2020-11-07T19:32:52.557" v="8266" actId="478"/>
          <ac:picMkLst>
            <pc:docMk/>
            <pc:sldMk cId="1108877457" sldId="260"/>
            <ac:picMk id="22" creationId="{16770E71-41E1-4F5E-B7D3-6D8AF2FD1A00}"/>
          </ac:picMkLst>
        </pc:picChg>
        <pc:picChg chg="add del mod">
          <ac:chgData name="Beth Massi" userId="bd08b5aa-02b2-43fc-b15c-eeea7517ad71" providerId="ADAL" clId="{A54DE060-65E8-41FA-95E9-C22776B8ABAA}" dt="2020-11-07T19:32:54.993" v="8268" actId="478"/>
          <ac:picMkLst>
            <pc:docMk/>
            <pc:sldMk cId="1108877457" sldId="260"/>
            <ac:picMk id="23" creationId="{EB219BC6-3DCE-4963-A999-59C35F57B07C}"/>
          </ac:picMkLst>
        </pc:picChg>
        <pc:picChg chg="add del mod">
          <ac:chgData name="Beth Massi" userId="bd08b5aa-02b2-43fc-b15c-eeea7517ad71" providerId="ADAL" clId="{A54DE060-65E8-41FA-95E9-C22776B8ABAA}" dt="2020-11-07T19:32:56.503" v="8270" actId="478"/>
          <ac:picMkLst>
            <pc:docMk/>
            <pc:sldMk cId="1108877457" sldId="260"/>
            <ac:picMk id="24" creationId="{4840A53F-4921-45C6-8ABA-11D18E891F9D}"/>
          </ac:picMkLst>
        </pc:picChg>
        <pc:picChg chg="add mod">
          <ac:chgData name="Beth Massi" userId="bd08b5aa-02b2-43fc-b15c-eeea7517ad71" providerId="ADAL" clId="{A54DE060-65E8-41FA-95E9-C22776B8ABAA}" dt="2020-11-07T19:33:28.774" v="8277" actId="1076"/>
          <ac:picMkLst>
            <pc:docMk/>
            <pc:sldMk cId="1108877457" sldId="260"/>
            <ac:picMk id="25" creationId="{7668BDBB-32B4-4F68-9C6E-7855619C1AEA}"/>
          </ac:picMkLst>
        </pc:picChg>
        <pc:picChg chg="add del mod">
          <ac:chgData name="Beth Massi" userId="bd08b5aa-02b2-43fc-b15c-eeea7517ad71" providerId="ADAL" clId="{A54DE060-65E8-41FA-95E9-C22776B8ABAA}" dt="2020-11-07T19:29:11.840" v="8224" actId="478"/>
          <ac:picMkLst>
            <pc:docMk/>
            <pc:sldMk cId="1108877457" sldId="260"/>
            <ac:picMk id="1026" creationId="{3A9355AE-04FC-465F-BF1B-740B5A055AB7}"/>
          </ac:picMkLst>
        </pc:picChg>
      </pc:sldChg>
      <pc:sldChg chg="modTransition modNotesTx">
        <pc:chgData name="Beth Massi" userId="bd08b5aa-02b2-43fc-b15c-eeea7517ad71" providerId="ADAL" clId="{A54DE060-65E8-41FA-95E9-C22776B8ABAA}" dt="2020-11-10T00:24:43.100" v="9271"/>
        <pc:sldMkLst>
          <pc:docMk/>
          <pc:sldMk cId="4113657981" sldId="262"/>
        </pc:sldMkLst>
      </pc:sldChg>
      <pc:sldChg chg="modTransition modNotesTx">
        <pc:chgData name="Beth Massi" userId="bd08b5aa-02b2-43fc-b15c-eeea7517ad71" providerId="ADAL" clId="{A54DE060-65E8-41FA-95E9-C22776B8ABAA}" dt="2020-11-04T23:18:03.572" v="1645" actId="20577"/>
        <pc:sldMkLst>
          <pc:docMk/>
          <pc:sldMk cId="1138217056" sldId="263"/>
        </pc:sldMkLst>
      </pc:sldChg>
      <pc:sldChg chg="modTransition">
        <pc:chgData name="Beth Massi" userId="bd08b5aa-02b2-43fc-b15c-eeea7517ad71" providerId="ADAL" clId="{A54DE060-65E8-41FA-95E9-C22776B8ABAA}" dt="2020-10-31T00:15:25.614" v="1"/>
        <pc:sldMkLst>
          <pc:docMk/>
          <pc:sldMk cId="1281430713" sldId="264"/>
        </pc:sldMkLst>
      </pc:sldChg>
      <pc:sldChg chg="modTransition">
        <pc:chgData name="Beth Massi" userId="bd08b5aa-02b2-43fc-b15c-eeea7517ad71" providerId="ADAL" clId="{A54DE060-65E8-41FA-95E9-C22776B8ABAA}" dt="2020-10-31T00:15:25.614" v="1"/>
        <pc:sldMkLst>
          <pc:docMk/>
          <pc:sldMk cId="2700942184" sldId="265"/>
        </pc:sldMkLst>
      </pc:sldChg>
      <pc:sldChg chg="modTransition">
        <pc:chgData name="Beth Massi" userId="bd08b5aa-02b2-43fc-b15c-eeea7517ad71" providerId="ADAL" clId="{A54DE060-65E8-41FA-95E9-C22776B8ABAA}" dt="2020-10-31T00:15:25.614" v="1"/>
        <pc:sldMkLst>
          <pc:docMk/>
          <pc:sldMk cId="714984656" sldId="266"/>
        </pc:sldMkLst>
      </pc:sldChg>
      <pc:sldChg chg="modTransition">
        <pc:chgData name="Beth Massi" userId="bd08b5aa-02b2-43fc-b15c-eeea7517ad71" providerId="ADAL" clId="{A54DE060-65E8-41FA-95E9-C22776B8ABAA}" dt="2020-10-31T00:15:25.614" v="1"/>
        <pc:sldMkLst>
          <pc:docMk/>
          <pc:sldMk cId="2762594509" sldId="267"/>
        </pc:sldMkLst>
      </pc:sldChg>
      <pc:sldChg chg="modTransition">
        <pc:chgData name="Beth Massi" userId="bd08b5aa-02b2-43fc-b15c-eeea7517ad71" providerId="ADAL" clId="{A54DE060-65E8-41FA-95E9-C22776B8ABAA}" dt="2020-10-31T00:15:25.614" v="1"/>
        <pc:sldMkLst>
          <pc:docMk/>
          <pc:sldMk cId="1716267179" sldId="268"/>
        </pc:sldMkLst>
      </pc:sldChg>
      <pc:sldChg chg="modTransition">
        <pc:chgData name="Beth Massi" userId="bd08b5aa-02b2-43fc-b15c-eeea7517ad71" providerId="ADAL" clId="{A54DE060-65E8-41FA-95E9-C22776B8ABAA}" dt="2020-10-31T00:15:25.614" v="1"/>
        <pc:sldMkLst>
          <pc:docMk/>
          <pc:sldMk cId="767973781" sldId="269"/>
        </pc:sldMkLst>
      </pc:sldChg>
      <pc:sldChg chg="modTransition">
        <pc:chgData name="Beth Massi" userId="bd08b5aa-02b2-43fc-b15c-eeea7517ad71" providerId="ADAL" clId="{A54DE060-65E8-41FA-95E9-C22776B8ABAA}" dt="2020-10-31T00:15:25.614" v="1"/>
        <pc:sldMkLst>
          <pc:docMk/>
          <pc:sldMk cId="1795166905" sldId="270"/>
        </pc:sldMkLst>
      </pc:sldChg>
      <pc:sldChg chg="modTransition">
        <pc:chgData name="Beth Massi" userId="bd08b5aa-02b2-43fc-b15c-eeea7517ad71" providerId="ADAL" clId="{A54DE060-65E8-41FA-95E9-C22776B8ABAA}" dt="2020-10-31T00:15:25.614" v="1"/>
        <pc:sldMkLst>
          <pc:docMk/>
          <pc:sldMk cId="1552505949" sldId="271"/>
        </pc:sldMkLst>
      </pc:sldChg>
      <pc:sldChg chg="modTransition">
        <pc:chgData name="Beth Massi" userId="bd08b5aa-02b2-43fc-b15c-eeea7517ad71" providerId="ADAL" clId="{A54DE060-65E8-41FA-95E9-C22776B8ABAA}" dt="2020-10-31T00:15:25.614" v="1"/>
        <pc:sldMkLst>
          <pc:docMk/>
          <pc:sldMk cId="3387637562" sldId="272"/>
        </pc:sldMkLst>
      </pc:sldChg>
      <pc:sldChg chg="modTransition">
        <pc:chgData name="Beth Massi" userId="bd08b5aa-02b2-43fc-b15c-eeea7517ad71" providerId="ADAL" clId="{A54DE060-65E8-41FA-95E9-C22776B8ABAA}" dt="2020-10-31T00:15:25.614" v="1"/>
        <pc:sldMkLst>
          <pc:docMk/>
          <pc:sldMk cId="2402201920" sldId="273"/>
        </pc:sldMkLst>
      </pc:sldChg>
      <pc:sldChg chg="modTransition">
        <pc:chgData name="Beth Massi" userId="bd08b5aa-02b2-43fc-b15c-eeea7517ad71" providerId="ADAL" clId="{A54DE060-65E8-41FA-95E9-C22776B8ABAA}" dt="2020-10-31T00:15:25.614" v="1"/>
        <pc:sldMkLst>
          <pc:docMk/>
          <pc:sldMk cId="2191142605" sldId="275"/>
        </pc:sldMkLst>
      </pc:sldChg>
      <pc:sldChg chg="modTransition">
        <pc:chgData name="Beth Massi" userId="bd08b5aa-02b2-43fc-b15c-eeea7517ad71" providerId="ADAL" clId="{A54DE060-65E8-41FA-95E9-C22776B8ABAA}" dt="2020-10-31T00:15:25.614" v="1"/>
        <pc:sldMkLst>
          <pc:docMk/>
          <pc:sldMk cId="650461553" sldId="276"/>
        </pc:sldMkLst>
      </pc:sldChg>
      <pc:sldChg chg="modTransition modNotesTx">
        <pc:chgData name="Beth Massi" userId="bd08b5aa-02b2-43fc-b15c-eeea7517ad71" providerId="ADAL" clId="{A54DE060-65E8-41FA-95E9-C22776B8ABAA}" dt="2020-11-08T19:56:34.684" v="9028" actId="255"/>
        <pc:sldMkLst>
          <pc:docMk/>
          <pc:sldMk cId="1453345562" sldId="277"/>
        </pc:sldMkLst>
      </pc:sldChg>
      <pc:sldChg chg="modSp mod modTransition modNotesTx">
        <pc:chgData name="Beth Massi" userId="bd08b5aa-02b2-43fc-b15c-eeea7517ad71" providerId="ADAL" clId="{A54DE060-65E8-41FA-95E9-C22776B8ABAA}" dt="2020-11-08T19:59:04.570" v="9053" actId="255"/>
        <pc:sldMkLst>
          <pc:docMk/>
          <pc:sldMk cId="1699763393" sldId="282"/>
        </pc:sldMkLst>
        <pc:spChg chg="mod">
          <ac:chgData name="Beth Massi" userId="bd08b5aa-02b2-43fc-b15c-eeea7517ad71" providerId="ADAL" clId="{A54DE060-65E8-41FA-95E9-C22776B8ABAA}" dt="2020-11-04T23:20:42.165" v="1850" actId="2711"/>
          <ac:spMkLst>
            <pc:docMk/>
            <pc:sldMk cId="1699763393" sldId="282"/>
            <ac:spMk id="2" creationId="{8A18F1EA-4A09-435B-9F26-B403A239F6B9}"/>
          </ac:spMkLst>
        </pc:spChg>
        <pc:spChg chg="mod">
          <ac:chgData name="Beth Massi" userId="bd08b5aa-02b2-43fc-b15c-eeea7517ad71" providerId="ADAL" clId="{A54DE060-65E8-41FA-95E9-C22776B8ABAA}" dt="2020-11-04T23:21:22.039" v="1873" actId="1037"/>
          <ac:spMkLst>
            <pc:docMk/>
            <pc:sldMk cId="1699763393" sldId="282"/>
            <ac:spMk id="3" creationId="{B2EBB25A-E3E8-4576-96F0-82DE397E8EC7}"/>
          </ac:spMkLst>
        </pc:spChg>
        <pc:spChg chg="mod">
          <ac:chgData name="Beth Massi" userId="bd08b5aa-02b2-43fc-b15c-eeea7517ad71" providerId="ADAL" clId="{A54DE060-65E8-41FA-95E9-C22776B8ABAA}" dt="2020-11-04T23:21:22.039" v="1873" actId="1037"/>
          <ac:spMkLst>
            <pc:docMk/>
            <pc:sldMk cId="1699763393" sldId="282"/>
            <ac:spMk id="5" creationId="{9800192F-208F-4F24-87F9-75A65AE119DC}"/>
          </ac:spMkLst>
        </pc:spChg>
        <pc:spChg chg="mod">
          <ac:chgData name="Beth Massi" userId="bd08b5aa-02b2-43fc-b15c-eeea7517ad71" providerId="ADAL" clId="{A54DE060-65E8-41FA-95E9-C22776B8ABAA}" dt="2020-11-04T23:21:22.039" v="1873" actId="1037"/>
          <ac:spMkLst>
            <pc:docMk/>
            <pc:sldMk cId="1699763393" sldId="282"/>
            <ac:spMk id="7" creationId="{44B3F8CB-A341-4F83-828F-8E5838727288}"/>
          </ac:spMkLst>
        </pc:spChg>
        <pc:spChg chg="mod">
          <ac:chgData name="Beth Massi" userId="bd08b5aa-02b2-43fc-b15c-eeea7517ad71" providerId="ADAL" clId="{A54DE060-65E8-41FA-95E9-C22776B8ABAA}" dt="2020-11-04T23:21:22.039" v="1873" actId="1037"/>
          <ac:spMkLst>
            <pc:docMk/>
            <pc:sldMk cId="1699763393" sldId="282"/>
            <ac:spMk id="9" creationId="{D828824C-81E1-4BB4-8C9B-C6D5968F3BA8}"/>
          </ac:spMkLst>
        </pc:spChg>
        <pc:spChg chg="mod">
          <ac:chgData name="Beth Massi" userId="bd08b5aa-02b2-43fc-b15c-eeea7517ad71" providerId="ADAL" clId="{A54DE060-65E8-41FA-95E9-C22776B8ABAA}" dt="2020-11-04T23:20:42.165" v="1850" actId="2711"/>
          <ac:spMkLst>
            <pc:docMk/>
            <pc:sldMk cId="1699763393" sldId="282"/>
            <ac:spMk id="10" creationId="{7CB943EA-396B-4F9A-83EA-876BA77BA53F}"/>
          </ac:spMkLst>
        </pc:spChg>
        <pc:spChg chg="mod">
          <ac:chgData name="Beth Massi" userId="bd08b5aa-02b2-43fc-b15c-eeea7517ad71" providerId="ADAL" clId="{A54DE060-65E8-41FA-95E9-C22776B8ABAA}" dt="2020-11-04T23:22:07.789" v="1910" actId="1076"/>
          <ac:spMkLst>
            <pc:docMk/>
            <pc:sldMk cId="1699763393" sldId="282"/>
            <ac:spMk id="11" creationId="{C0E7814F-772A-488B-9829-94D3C5B349DF}"/>
          </ac:spMkLst>
        </pc:spChg>
        <pc:spChg chg="mod">
          <ac:chgData name="Beth Massi" userId="bd08b5aa-02b2-43fc-b15c-eeea7517ad71" providerId="ADAL" clId="{A54DE060-65E8-41FA-95E9-C22776B8ABAA}" dt="2020-11-04T23:21:41.601" v="1908" actId="1076"/>
          <ac:spMkLst>
            <pc:docMk/>
            <pc:sldMk cId="1699763393" sldId="282"/>
            <ac:spMk id="13" creationId="{DF9CE111-90D6-418A-8618-5D5DA326FEC0}"/>
          </ac:spMkLst>
        </pc:spChg>
      </pc:sldChg>
      <pc:sldChg chg="modSp mod modTransition modNotesTx">
        <pc:chgData name="Beth Massi" userId="bd08b5aa-02b2-43fc-b15c-eeea7517ad71" providerId="ADAL" clId="{A54DE060-65E8-41FA-95E9-C22776B8ABAA}" dt="2020-11-08T19:59:10.857" v="9054" actId="255"/>
        <pc:sldMkLst>
          <pc:docMk/>
          <pc:sldMk cId="2412432847" sldId="286"/>
        </pc:sldMkLst>
        <pc:spChg chg="mod">
          <ac:chgData name="Beth Massi" userId="bd08b5aa-02b2-43fc-b15c-eeea7517ad71" providerId="ADAL" clId="{A54DE060-65E8-41FA-95E9-C22776B8ABAA}" dt="2020-11-04T23:22:46.260" v="1911" actId="2711"/>
          <ac:spMkLst>
            <pc:docMk/>
            <pc:sldMk cId="2412432847" sldId="286"/>
            <ac:spMk id="2" creationId="{FA9D1495-BD70-420A-9A4F-8DBE90E37993}"/>
          </ac:spMkLst>
        </pc:spChg>
        <pc:spChg chg="mod">
          <ac:chgData name="Beth Massi" userId="bd08b5aa-02b2-43fc-b15c-eeea7517ad71" providerId="ADAL" clId="{A54DE060-65E8-41FA-95E9-C22776B8ABAA}" dt="2020-11-04T23:22:46.260" v="1911" actId="2711"/>
          <ac:spMkLst>
            <pc:docMk/>
            <pc:sldMk cId="2412432847" sldId="286"/>
            <ac:spMk id="3" creationId="{16173141-AABB-48D7-AC77-E2A4E503145A}"/>
          </ac:spMkLst>
        </pc:spChg>
        <pc:spChg chg="mod">
          <ac:chgData name="Beth Massi" userId="bd08b5aa-02b2-43fc-b15c-eeea7517ad71" providerId="ADAL" clId="{A54DE060-65E8-41FA-95E9-C22776B8ABAA}" dt="2020-11-04T23:22:46.260" v="1911" actId="2711"/>
          <ac:spMkLst>
            <pc:docMk/>
            <pc:sldMk cId="2412432847" sldId="286"/>
            <ac:spMk id="11" creationId="{9A945103-FD9B-41D7-97B2-6BAE6CF83C87}"/>
          </ac:spMkLst>
        </pc:spChg>
        <pc:spChg chg="mod">
          <ac:chgData name="Beth Massi" userId="bd08b5aa-02b2-43fc-b15c-eeea7517ad71" providerId="ADAL" clId="{A54DE060-65E8-41FA-95E9-C22776B8ABAA}" dt="2020-11-04T23:22:46.260" v="1911" actId="2711"/>
          <ac:spMkLst>
            <pc:docMk/>
            <pc:sldMk cId="2412432847" sldId="286"/>
            <ac:spMk id="22" creationId="{59156328-9AA1-4194-B48A-ACFF5B6D1174}"/>
          </ac:spMkLst>
        </pc:spChg>
        <pc:spChg chg="mod">
          <ac:chgData name="Beth Massi" userId="bd08b5aa-02b2-43fc-b15c-eeea7517ad71" providerId="ADAL" clId="{A54DE060-65E8-41FA-95E9-C22776B8ABAA}" dt="2020-11-04T23:22:46.260" v="1911" actId="2711"/>
          <ac:spMkLst>
            <pc:docMk/>
            <pc:sldMk cId="2412432847" sldId="286"/>
            <ac:spMk id="30" creationId="{8E86EAC8-FA42-4B85-977C-BD1DEBC17DD6}"/>
          </ac:spMkLst>
        </pc:spChg>
        <pc:spChg chg="mod">
          <ac:chgData name="Beth Massi" userId="bd08b5aa-02b2-43fc-b15c-eeea7517ad71" providerId="ADAL" clId="{A54DE060-65E8-41FA-95E9-C22776B8ABAA}" dt="2020-11-04T23:22:46.260" v="1911" actId="2711"/>
          <ac:spMkLst>
            <pc:docMk/>
            <pc:sldMk cId="2412432847" sldId="286"/>
            <ac:spMk id="37" creationId="{D6DC9229-80F3-4B1F-9616-7D5F69D69E29}"/>
          </ac:spMkLst>
        </pc:spChg>
        <pc:spChg chg="mod">
          <ac:chgData name="Beth Massi" userId="bd08b5aa-02b2-43fc-b15c-eeea7517ad71" providerId="ADAL" clId="{A54DE060-65E8-41FA-95E9-C22776B8ABAA}" dt="2020-11-04T23:22:46.260" v="1911" actId="2711"/>
          <ac:spMkLst>
            <pc:docMk/>
            <pc:sldMk cId="2412432847" sldId="286"/>
            <ac:spMk id="41" creationId="{A1E5FF5E-B26E-4C81-AB70-EF21C8CDFBC2}"/>
          </ac:spMkLst>
        </pc:spChg>
        <pc:spChg chg="mod">
          <ac:chgData name="Beth Massi" userId="bd08b5aa-02b2-43fc-b15c-eeea7517ad71" providerId="ADAL" clId="{A54DE060-65E8-41FA-95E9-C22776B8ABAA}" dt="2020-11-04T23:22:46.260" v="1911" actId="2711"/>
          <ac:spMkLst>
            <pc:docMk/>
            <pc:sldMk cId="2412432847" sldId="286"/>
            <ac:spMk id="44" creationId="{37493468-D54C-4E85-A0F1-07B5758996B1}"/>
          </ac:spMkLst>
        </pc:spChg>
      </pc:sldChg>
      <pc:sldChg chg="modTransition modNotesTx">
        <pc:chgData name="Beth Massi" userId="bd08b5aa-02b2-43fc-b15c-eeea7517ad71" providerId="ADAL" clId="{A54DE060-65E8-41FA-95E9-C22776B8ABAA}" dt="2020-11-08T19:56:43.156" v="9029" actId="255"/>
        <pc:sldMkLst>
          <pc:docMk/>
          <pc:sldMk cId="3874002449" sldId="379"/>
        </pc:sldMkLst>
      </pc:sldChg>
      <pc:sldChg chg="addSp delSp modSp mod modTransition">
        <pc:chgData name="Beth Massi" userId="bd08b5aa-02b2-43fc-b15c-eeea7517ad71" providerId="ADAL" clId="{A54DE060-65E8-41FA-95E9-C22776B8ABAA}" dt="2020-11-04T23:12:16.543" v="1547" actId="20577"/>
        <pc:sldMkLst>
          <pc:docMk/>
          <pc:sldMk cId="4108833953" sldId="1651"/>
        </pc:sldMkLst>
        <pc:spChg chg="mod">
          <ac:chgData name="Beth Massi" userId="bd08b5aa-02b2-43fc-b15c-eeea7517ad71" providerId="ADAL" clId="{A54DE060-65E8-41FA-95E9-C22776B8ABAA}" dt="2020-11-04T23:12:16.543" v="1547" actId="20577"/>
          <ac:spMkLst>
            <pc:docMk/>
            <pc:sldMk cId="4108833953" sldId="1651"/>
            <ac:spMk id="3" creationId="{5B7D50C7-0A02-4282-8F11-39622E7F512A}"/>
          </ac:spMkLst>
        </pc:spChg>
        <pc:spChg chg="add del mod">
          <ac:chgData name="Beth Massi" userId="bd08b5aa-02b2-43fc-b15c-eeea7517ad71" providerId="ADAL" clId="{A54DE060-65E8-41FA-95E9-C22776B8ABAA}" dt="2020-11-04T23:00:20.633" v="1208" actId="478"/>
          <ac:spMkLst>
            <pc:docMk/>
            <pc:sldMk cId="4108833953" sldId="1651"/>
            <ac:spMk id="5" creationId="{136E38AB-D4AD-47C8-AB19-7602906430FE}"/>
          </ac:spMkLst>
        </pc:spChg>
        <pc:picChg chg="add mod">
          <ac:chgData name="Beth Massi" userId="bd08b5aa-02b2-43fc-b15c-eeea7517ad71" providerId="ADAL" clId="{A54DE060-65E8-41FA-95E9-C22776B8ABAA}" dt="2020-11-04T23:12:09.500" v="1543" actId="1076"/>
          <ac:picMkLst>
            <pc:docMk/>
            <pc:sldMk cId="4108833953" sldId="1651"/>
            <ac:picMk id="7" creationId="{ED32D9E6-1A46-4D45-B13F-7FE4037E7929}"/>
          </ac:picMkLst>
        </pc:picChg>
      </pc:sldChg>
      <pc:sldChg chg="modTransition modNotesTx">
        <pc:chgData name="Beth Massi" userId="bd08b5aa-02b2-43fc-b15c-eeea7517ad71" providerId="ADAL" clId="{A54DE060-65E8-41FA-95E9-C22776B8ABAA}" dt="2020-11-08T19:56:48.596" v="9030" actId="255"/>
        <pc:sldMkLst>
          <pc:docMk/>
          <pc:sldMk cId="333888718" sldId="2076136922"/>
        </pc:sldMkLst>
      </pc:sldChg>
      <pc:sldChg chg="modTransition modNotesTx">
        <pc:chgData name="Beth Massi" userId="bd08b5aa-02b2-43fc-b15c-eeea7517ad71" providerId="ADAL" clId="{A54DE060-65E8-41FA-95E9-C22776B8ABAA}" dt="2020-11-08T19:57:28.282" v="9036" actId="255"/>
        <pc:sldMkLst>
          <pc:docMk/>
          <pc:sldMk cId="2499894766" sldId="2076137261"/>
        </pc:sldMkLst>
      </pc:sldChg>
      <pc:sldChg chg="modSp mod modTransition modNotesTx">
        <pc:chgData name="Beth Massi" userId="bd08b5aa-02b2-43fc-b15c-eeea7517ad71" providerId="ADAL" clId="{A54DE060-65E8-41FA-95E9-C22776B8ABAA}" dt="2020-11-08T19:57:42.282" v="9039" actId="255"/>
        <pc:sldMkLst>
          <pc:docMk/>
          <pc:sldMk cId="3727675087" sldId="2076137262"/>
        </pc:sldMkLst>
        <pc:spChg chg="mod">
          <ac:chgData name="Beth Massi" userId="bd08b5aa-02b2-43fc-b15c-eeea7517ad71" providerId="ADAL" clId="{A54DE060-65E8-41FA-95E9-C22776B8ABAA}" dt="2020-11-05T00:36:11.649" v="2781" actId="6549"/>
          <ac:spMkLst>
            <pc:docMk/>
            <pc:sldMk cId="3727675087" sldId="2076137262"/>
            <ac:spMk id="3" creationId="{1538838F-A9BD-499B-ACEB-3FBFEBD6F2FF}"/>
          </ac:spMkLst>
        </pc:spChg>
      </pc:sldChg>
      <pc:sldChg chg="addSp delSp modSp mod modTransition modNotesTx">
        <pc:chgData name="Beth Massi" userId="bd08b5aa-02b2-43fc-b15c-eeea7517ad71" providerId="ADAL" clId="{A54DE060-65E8-41FA-95E9-C22776B8ABAA}" dt="2020-11-08T19:57:11.705" v="9033" actId="255"/>
        <pc:sldMkLst>
          <pc:docMk/>
          <pc:sldMk cId="2830242648" sldId="2076137264"/>
        </pc:sldMkLst>
        <pc:spChg chg="mod">
          <ac:chgData name="Beth Massi" userId="bd08b5aa-02b2-43fc-b15c-eeea7517ad71" providerId="ADAL" clId="{A54DE060-65E8-41FA-95E9-C22776B8ABAA}" dt="2020-11-05T20:42:33.545" v="3749" actId="20577"/>
          <ac:spMkLst>
            <pc:docMk/>
            <pc:sldMk cId="2830242648" sldId="2076137264"/>
            <ac:spMk id="12" creationId="{79D6F4AE-387D-45C5-AB54-2B962795672A}"/>
          </ac:spMkLst>
        </pc:spChg>
        <pc:spChg chg="add del">
          <ac:chgData name="Beth Massi" userId="bd08b5aa-02b2-43fc-b15c-eeea7517ad71" providerId="ADAL" clId="{A54DE060-65E8-41FA-95E9-C22776B8ABAA}" dt="2020-11-05T20:50:13.178" v="3990" actId="478"/>
          <ac:spMkLst>
            <pc:docMk/>
            <pc:sldMk cId="2830242648" sldId="2076137264"/>
            <ac:spMk id="17" creationId="{C493CC34-56A4-4CB2-80EC-EEE3228034DC}"/>
          </ac:spMkLst>
        </pc:spChg>
        <pc:grpChg chg="mod">
          <ac:chgData name="Beth Massi" userId="bd08b5aa-02b2-43fc-b15c-eeea7517ad71" providerId="ADAL" clId="{A54DE060-65E8-41FA-95E9-C22776B8ABAA}" dt="2020-11-05T20:42:33.749" v="3750" actId="1076"/>
          <ac:grpSpMkLst>
            <pc:docMk/>
            <pc:sldMk cId="2830242648" sldId="2076137264"/>
            <ac:grpSpMk id="14" creationId="{26C61565-6C60-4AC5-81BE-D88DF5C55857}"/>
          </ac:grpSpMkLst>
        </pc:grpChg>
        <pc:picChg chg="add del">
          <ac:chgData name="Beth Massi" userId="bd08b5aa-02b2-43fc-b15c-eeea7517ad71" providerId="ADAL" clId="{A54DE060-65E8-41FA-95E9-C22776B8ABAA}" dt="2020-11-05T20:42:34.979" v="3752" actId="478"/>
          <ac:picMkLst>
            <pc:docMk/>
            <pc:sldMk cId="2830242648" sldId="2076137264"/>
            <ac:picMk id="16" creationId="{2F8416AF-6EA4-4F25-8D5A-B30D2C5B33AF}"/>
          </ac:picMkLst>
        </pc:picChg>
      </pc:sldChg>
      <pc:sldChg chg="modSp mod modTransition modNotesTx">
        <pc:chgData name="Beth Massi" userId="bd08b5aa-02b2-43fc-b15c-eeea7517ad71" providerId="ADAL" clId="{A54DE060-65E8-41FA-95E9-C22776B8ABAA}" dt="2020-11-08T19:59:18.786" v="9055" actId="255"/>
        <pc:sldMkLst>
          <pc:docMk/>
          <pc:sldMk cId="2149951389" sldId="2076137266"/>
        </pc:sldMkLst>
        <pc:spChg chg="mod">
          <ac:chgData name="Beth Massi" userId="bd08b5aa-02b2-43fc-b15c-eeea7517ad71" providerId="ADAL" clId="{A54DE060-65E8-41FA-95E9-C22776B8ABAA}" dt="2020-11-02T21:05:30.736" v="75" actId="1035"/>
          <ac:spMkLst>
            <pc:docMk/>
            <pc:sldMk cId="2149951389" sldId="2076137266"/>
            <ac:spMk id="4" creationId="{9DEAB810-E789-4F5A-AFE7-B9FCC620BD4C}"/>
          </ac:spMkLst>
        </pc:spChg>
      </pc:sldChg>
      <pc:sldChg chg="modSp mod modTransition">
        <pc:chgData name="Beth Massi" userId="bd08b5aa-02b2-43fc-b15c-eeea7517ad71" providerId="ADAL" clId="{A54DE060-65E8-41FA-95E9-C22776B8ABAA}" dt="2020-11-03T17:31:29.466" v="289" actId="6549"/>
        <pc:sldMkLst>
          <pc:docMk/>
          <pc:sldMk cId="1722549343" sldId="2076137267"/>
        </pc:sldMkLst>
        <pc:spChg chg="mod">
          <ac:chgData name="Beth Massi" userId="bd08b5aa-02b2-43fc-b15c-eeea7517ad71" providerId="ADAL" clId="{A54DE060-65E8-41FA-95E9-C22776B8ABAA}" dt="2020-11-03T17:31:29.466" v="289" actId="6549"/>
          <ac:spMkLst>
            <pc:docMk/>
            <pc:sldMk cId="1722549343" sldId="2076137267"/>
            <ac:spMk id="4" creationId="{CADD991E-767D-FE4B-82AD-96DD0E4D1BDA}"/>
          </ac:spMkLst>
        </pc:spChg>
      </pc:sldChg>
      <pc:sldChg chg="modTransition">
        <pc:chgData name="Beth Massi" userId="bd08b5aa-02b2-43fc-b15c-eeea7517ad71" providerId="ADAL" clId="{A54DE060-65E8-41FA-95E9-C22776B8ABAA}" dt="2020-10-31T00:15:25.614" v="1"/>
        <pc:sldMkLst>
          <pc:docMk/>
          <pc:sldMk cId="1528755367" sldId="2076137268"/>
        </pc:sldMkLst>
      </pc:sldChg>
      <pc:sldChg chg="modTransition">
        <pc:chgData name="Beth Massi" userId="bd08b5aa-02b2-43fc-b15c-eeea7517ad71" providerId="ADAL" clId="{A54DE060-65E8-41FA-95E9-C22776B8ABAA}" dt="2020-10-31T00:15:25.614" v="1"/>
        <pc:sldMkLst>
          <pc:docMk/>
          <pc:sldMk cId="1030285547" sldId="2076137269"/>
        </pc:sldMkLst>
      </pc:sldChg>
      <pc:sldChg chg="modTransition">
        <pc:chgData name="Beth Massi" userId="bd08b5aa-02b2-43fc-b15c-eeea7517ad71" providerId="ADAL" clId="{A54DE060-65E8-41FA-95E9-C22776B8ABAA}" dt="2020-10-31T00:15:25.614" v="1"/>
        <pc:sldMkLst>
          <pc:docMk/>
          <pc:sldMk cId="590733793" sldId="2076137271"/>
        </pc:sldMkLst>
      </pc:sldChg>
      <pc:sldChg chg="modTransition modNotesTx">
        <pc:chgData name="Beth Massi" userId="bd08b5aa-02b2-43fc-b15c-eeea7517ad71" providerId="ADAL" clId="{A54DE060-65E8-41FA-95E9-C22776B8ABAA}" dt="2020-11-08T19:57:33.442" v="9037" actId="255"/>
        <pc:sldMkLst>
          <pc:docMk/>
          <pc:sldMk cId="1908894658" sldId="2076137272"/>
        </pc:sldMkLst>
      </pc:sldChg>
      <pc:sldChg chg="modTransition">
        <pc:chgData name="Beth Massi" userId="bd08b5aa-02b2-43fc-b15c-eeea7517ad71" providerId="ADAL" clId="{A54DE060-65E8-41FA-95E9-C22776B8ABAA}" dt="2020-10-31T00:15:25.614" v="1"/>
        <pc:sldMkLst>
          <pc:docMk/>
          <pc:sldMk cId="391987931" sldId="2076137273"/>
        </pc:sldMkLst>
      </pc:sldChg>
      <pc:sldChg chg="modTransition">
        <pc:chgData name="Beth Massi" userId="bd08b5aa-02b2-43fc-b15c-eeea7517ad71" providerId="ADAL" clId="{A54DE060-65E8-41FA-95E9-C22776B8ABAA}" dt="2020-10-31T00:15:25.614" v="1"/>
        <pc:sldMkLst>
          <pc:docMk/>
          <pc:sldMk cId="253898849" sldId="2076137274"/>
        </pc:sldMkLst>
      </pc:sldChg>
      <pc:sldChg chg="modTransition">
        <pc:chgData name="Beth Massi" userId="bd08b5aa-02b2-43fc-b15c-eeea7517ad71" providerId="ADAL" clId="{A54DE060-65E8-41FA-95E9-C22776B8ABAA}" dt="2020-10-31T00:15:25.614" v="1"/>
        <pc:sldMkLst>
          <pc:docMk/>
          <pc:sldMk cId="165523476" sldId="2076137275"/>
        </pc:sldMkLst>
      </pc:sldChg>
      <pc:sldChg chg="modSp mod modTransition modNotesTx">
        <pc:chgData name="Beth Massi" userId="bd08b5aa-02b2-43fc-b15c-eeea7517ad71" providerId="ADAL" clId="{A54DE060-65E8-41FA-95E9-C22776B8ABAA}" dt="2020-11-08T19:58:57.424" v="9052" actId="255"/>
        <pc:sldMkLst>
          <pc:docMk/>
          <pc:sldMk cId="1619354914" sldId="2076137276"/>
        </pc:sldMkLst>
        <pc:spChg chg="mod">
          <ac:chgData name="Beth Massi" userId="bd08b5aa-02b2-43fc-b15c-eeea7517ad71" providerId="ADAL" clId="{A54DE060-65E8-41FA-95E9-C22776B8ABAA}" dt="2020-11-05T23:00:05.972" v="4919" actId="20577"/>
          <ac:spMkLst>
            <pc:docMk/>
            <pc:sldMk cId="1619354914" sldId="2076137276"/>
            <ac:spMk id="2" creationId="{F79125A5-219C-45C3-9DF3-A7FE37D73B8D}"/>
          </ac:spMkLst>
        </pc:spChg>
      </pc:sldChg>
      <pc:sldChg chg="modTransition">
        <pc:chgData name="Beth Massi" userId="bd08b5aa-02b2-43fc-b15c-eeea7517ad71" providerId="ADAL" clId="{A54DE060-65E8-41FA-95E9-C22776B8ABAA}" dt="2020-10-31T00:15:25.614" v="1"/>
        <pc:sldMkLst>
          <pc:docMk/>
          <pc:sldMk cId="2726391987" sldId="2076137277"/>
        </pc:sldMkLst>
      </pc:sldChg>
      <pc:sldChg chg="modTransition">
        <pc:chgData name="Beth Massi" userId="bd08b5aa-02b2-43fc-b15c-eeea7517ad71" providerId="ADAL" clId="{A54DE060-65E8-41FA-95E9-C22776B8ABAA}" dt="2020-10-31T00:15:25.614" v="1"/>
        <pc:sldMkLst>
          <pc:docMk/>
          <pc:sldMk cId="1931580592" sldId="2076137278"/>
        </pc:sldMkLst>
      </pc:sldChg>
      <pc:sldChg chg="modTransition">
        <pc:chgData name="Beth Massi" userId="bd08b5aa-02b2-43fc-b15c-eeea7517ad71" providerId="ADAL" clId="{A54DE060-65E8-41FA-95E9-C22776B8ABAA}" dt="2020-10-31T00:15:25.614" v="1"/>
        <pc:sldMkLst>
          <pc:docMk/>
          <pc:sldMk cId="1110266235" sldId="2076137280"/>
        </pc:sldMkLst>
      </pc:sldChg>
      <pc:sldChg chg="addSp modSp mod modTransition modNotesTx">
        <pc:chgData name="Beth Massi" userId="bd08b5aa-02b2-43fc-b15c-eeea7517ad71" providerId="ADAL" clId="{A54DE060-65E8-41FA-95E9-C22776B8ABAA}" dt="2020-11-09T17:06:36.748" v="9062" actId="1076"/>
        <pc:sldMkLst>
          <pc:docMk/>
          <pc:sldMk cId="4043131899" sldId="2076137281"/>
        </pc:sldMkLst>
        <pc:spChg chg="add mod">
          <ac:chgData name="Beth Massi" userId="bd08b5aa-02b2-43fc-b15c-eeea7517ad71" providerId="ADAL" clId="{A54DE060-65E8-41FA-95E9-C22776B8ABAA}" dt="2020-11-03T22:30:48.786" v="346" actId="1076"/>
          <ac:spMkLst>
            <pc:docMk/>
            <pc:sldMk cId="4043131899" sldId="2076137281"/>
            <ac:spMk id="2" creationId="{29401983-6590-4614-A962-8235662F1768}"/>
          </ac:spMkLst>
        </pc:spChg>
        <pc:spChg chg="add mod">
          <ac:chgData name="Beth Massi" userId="bd08b5aa-02b2-43fc-b15c-eeea7517ad71" providerId="ADAL" clId="{A54DE060-65E8-41FA-95E9-C22776B8ABAA}" dt="2020-11-03T22:30:48.786" v="346" actId="1076"/>
          <ac:spMkLst>
            <pc:docMk/>
            <pc:sldMk cId="4043131899" sldId="2076137281"/>
            <ac:spMk id="4" creationId="{937F4C25-92B2-4C83-A92B-FF2EA527BEA9}"/>
          </ac:spMkLst>
        </pc:spChg>
        <pc:spChg chg="add mod">
          <ac:chgData name="Beth Massi" userId="bd08b5aa-02b2-43fc-b15c-eeea7517ad71" providerId="ADAL" clId="{A54DE060-65E8-41FA-95E9-C22776B8ABAA}" dt="2020-11-03T22:31:12.615" v="358" actId="20577"/>
          <ac:spMkLst>
            <pc:docMk/>
            <pc:sldMk cId="4043131899" sldId="2076137281"/>
            <ac:spMk id="6" creationId="{BB821EDD-0BBC-4796-A01B-E8D9C24231DA}"/>
          </ac:spMkLst>
        </pc:spChg>
        <pc:spChg chg="add mod">
          <ac:chgData name="Beth Massi" userId="bd08b5aa-02b2-43fc-b15c-eeea7517ad71" providerId="ADAL" clId="{A54DE060-65E8-41FA-95E9-C22776B8ABAA}" dt="2020-11-09T17:06:28.652" v="9061" actId="20577"/>
          <ac:spMkLst>
            <pc:docMk/>
            <pc:sldMk cId="4043131899" sldId="2076137281"/>
            <ac:spMk id="7" creationId="{B112B22C-0DE4-47BC-9024-5A1DC2546D95}"/>
          </ac:spMkLst>
        </pc:spChg>
        <pc:spChg chg="mod">
          <ac:chgData name="Beth Massi" userId="bd08b5aa-02b2-43fc-b15c-eeea7517ad71" providerId="ADAL" clId="{A54DE060-65E8-41FA-95E9-C22776B8ABAA}" dt="2020-11-03T22:30:48.786" v="346" actId="1076"/>
          <ac:spMkLst>
            <pc:docMk/>
            <pc:sldMk cId="4043131899" sldId="2076137281"/>
            <ac:spMk id="17" creationId="{F6F70562-7F65-4D08-885A-C69CF34DD7A8}"/>
          </ac:spMkLst>
        </pc:spChg>
        <pc:spChg chg="mod">
          <ac:chgData name="Beth Massi" userId="bd08b5aa-02b2-43fc-b15c-eeea7517ad71" providerId="ADAL" clId="{A54DE060-65E8-41FA-95E9-C22776B8ABAA}" dt="2020-11-09T17:06:36.748" v="9062" actId="1076"/>
          <ac:spMkLst>
            <pc:docMk/>
            <pc:sldMk cId="4043131899" sldId="2076137281"/>
            <ac:spMk id="18" creationId="{E436BD7B-B7A0-407A-A77E-E731CB7AEC29}"/>
          </ac:spMkLst>
        </pc:spChg>
        <pc:spChg chg="mod">
          <ac:chgData name="Beth Massi" userId="bd08b5aa-02b2-43fc-b15c-eeea7517ad71" providerId="ADAL" clId="{A54DE060-65E8-41FA-95E9-C22776B8ABAA}" dt="2020-11-03T22:30:48.786" v="346" actId="1076"/>
          <ac:spMkLst>
            <pc:docMk/>
            <pc:sldMk cId="4043131899" sldId="2076137281"/>
            <ac:spMk id="21" creationId="{0D3280C3-67DA-4166-A027-623BC8761831}"/>
          </ac:spMkLst>
        </pc:spChg>
        <pc:spChg chg="mod">
          <ac:chgData name="Beth Massi" userId="bd08b5aa-02b2-43fc-b15c-eeea7517ad71" providerId="ADAL" clId="{A54DE060-65E8-41FA-95E9-C22776B8ABAA}" dt="2020-11-03T22:30:48.786" v="346" actId="1076"/>
          <ac:spMkLst>
            <pc:docMk/>
            <pc:sldMk cId="4043131899" sldId="2076137281"/>
            <ac:spMk id="33" creationId="{BD469ABF-CE0E-493F-A762-CE3097982CBF}"/>
          </ac:spMkLst>
        </pc:spChg>
        <pc:spChg chg="mod">
          <ac:chgData name="Beth Massi" userId="bd08b5aa-02b2-43fc-b15c-eeea7517ad71" providerId="ADAL" clId="{A54DE060-65E8-41FA-95E9-C22776B8ABAA}" dt="2020-11-03T22:30:48.786" v="346" actId="1076"/>
          <ac:spMkLst>
            <pc:docMk/>
            <pc:sldMk cId="4043131899" sldId="2076137281"/>
            <ac:spMk id="50" creationId="{04645F11-BF57-4684-8EFA-9B185A3E931E}"/>
          </ac:spMkLst>
        </pc:spChg>
        <pc:spChg chg="mod">
          <ac:chgData name="Beth Massi" userId="bd08b5aa-02b2-43fc-b15c-eeea7517ad71" providerId="ADAL" clId="{A54DE060-65E8-41FA-95E9-C22776B8ABAA}" dt="2020-11-03T22:30:48.786" v="346" actId="1076"/>
          <ac:spMkLst>
            <pc:docMk/>
            <pc:sldMk cId="4043131899" sldId="2076137281"/>
            <ac:spMk id="52" creationId="{F3F12DB7-EBEC-4A57-BB5B-F107E2D9E74D}"/>
          </ac:spMkLst>
        </pc:spChg>
      </pc:sldChg>
      <pc:sldChg chg="modTransition modNotesTx">
        <pc:chgData name="Beth Massi" userId="bd08b5aa-02b2-43fc-b15c-eeea7517ad71" providerId="ADAL" clId="{A54DE060-65E8-41FA-95E9-C22776B8ABAA}" dt="2020-11-08T19:58:24.535" v="9048" actId="6549"/>
        <pc:sldMkLst>
          <pc:docMk/>
          <pc:sldMk cId="207943324" sldId="2076137284"/>
        </pc:sldMkLst>
      </pc:sldChg>
      <pc:sldChg chg="modSp mod modTransition modNotesTx">
        <pc:chgData name="Beth Massi" userId="bd08b5aa-02b2-43fc-b15c-eeea7517ad71" providerId="ADAL" clId="{A54DE060-65E8-41FA-95E9-C22776B8ABAA}" dt="2020-11-08T19:58:34.065" v="9049" actId="255"/>
        <pc:sldMkLst>
          <pc:docMk/>
          <pc:sldMk cId="1354441668" sldId="2076137285"/>
        </pc:sldMkLst>
        <pc:spChg chg="mod">
          <ac:chgData name="Beth Massi" userId="bd08b5aa-02b2-43fc-b15c-eeea7517ad71" providerId="ADAL" clId="{A54DE060-65E8-41FA-95E9-C22776B8ABAA}" dt="2020-11-03T18:23:55.017" v="342" actId="20577"/>
          <ac:spMkLst>
            <pc:docMk/>
            <pc:sldMk cId="1354441668" sldId="2076137285"/>
            <ac:spMk id="3" creationId="{1538838F-A9BD-499B-ACEB-3FBFEBD6F2FF}"/>
          </ac:spMkLst>
        </pc:spChg>
      </pc:sldChg>
      <pc:sldChg chg="modTransition modNotesTx">
        <pc:chgData name="Beth Massi" userId="bd08b5aa-02b2-43fc-b15c-eeea7517ad71" providerId="ADAL" clId="{A54DE060-65E8-41FA-95E9-C22776B8ABAA}" dt="2020-11-10T02:02:03.824" v="9274" actId="20577"/>
        <pc:sldMkLst>
          <pc:docMk/>
          <pc:sldMk cId="937286171" sldId="2076137287"/>
        </pc:sldMkLst>
      </pc:sldChg>
      <pc:sldChg chg="addSp delSp modSp mod modTransition modNotesTx">
        <pc:chgData name="Beth Massi" userId="bd08b5aa-02b2-43fc-b15c-eeea7517ad71" providerId="ADAL" clId="{A54DE060-65E8-41FA-95E9-C22776B8ABAA}" dt="2020-11-10T02:02:38.211" v="9276" actId="6549"/>
        <pc:sldMkLst>
          <pc:docMk/>
          <pc:sldMk cId="2954170802" sldId="2076137288"/>
        </pc:sldMkLst>
        <pc:spChg chg="add del mod">
          <ac:chgData name="Beth Massi" userId="bd08b5aa-02b2-43fc-b15c-eeea7517ad71" providerId="ADAL" clId="{A54DE060-65E8-41FA-95E9-C22776B8ABAA}" dt="2020-11-07T19:44:58.098" v="8330" actId="478"/>
          <ac:spMkLst>
            <pc:docMk/>
            <pc:sldMk cId="2954170802" sldId="2076137288"/>
            <ac:spMk id="3" creationId="{B4FE8F89-452C-4E75-8EB2-C5EC71F701E8}"/>
          </ac:spMkLst>
        </pc:spChg>
        <pc:spChg chg="mod">
          <ac:chgData name="Beth Massi" userId="bd08b5aa-02b2-43fc-b15c-eeea7517ad71" providerId="ADAL" clId="{A54DE060-65E8-41FA-95E9-C22776B8ABAA}" dt="2020-11-10T02:02:31.768" v="9275" actId="6549"/>
          <ac:spMkLst>
            <pc:docMk/>
            <pc:sldMk cId="2954170802" sldId="2076137288"/>
            <ac:spMk id="5" creationId="{6B8C1897-B9BE-4D80-BE60-F870215BE078}"/>
          </ac:spMkLst>
        </pc:spChg>
      </pc:sldChg>
      <pc:sldChg chg="addSp modSp mod modTransition modNotesTx">
        <pc:chgData name="Beth Massi" userId="bd08b5aa-02b2-43fc-b15c-eeea7517ad71" providerId="ADAL" clId="{A54DE060-65E8-41FA-95E9-C22776B8ABAA}" dt="2020-11-08T19:57:17.214" v="9034" actId="255"/>
        <pc:sldMkLst>
          <pc:docMk/>
          <pc:sldMk cId="782428877" sldId="2076137289"/>
        </pc:sldMkLst>
        <pc:spChg chg="add mod">
          <ac:chgData name="Beth Massi" userId="bd08b5aa-02b2-43fc-b15c-eeea7517ad71" providerId="ADAL" clId="{A54DE060-65E8-41FA-95E9-C22776B8ABAA}" dt="2020-11-05T21:03:47.902" v="4853" actId="20577"/>
          <ac:spMkLst>
            <pc:docMk/>
            <pc:sldMk cId="782428877" sldId="2076137289"/>
            <ac:spMk id="3" creationId="{686708F8-0314-4C83-BEB4-8EA4231089BD}"/>
          </ac:spMkLst>
        </pc:spChg>
        <pc:spChg chg="mod">
          <ac:chgData name="Beth Massi" userId="bd08b5aa-02b2-43fc-b15c-eeea7517ad71" providerId="ADAL" clId="{A54DE060-65E8-41FA-95E9-C22776B8ABAA}" dt="2020-11-03T00:24:02.266" v="203" actId="1035"/>
          <ac:spMkLst>
            <pc:docMk/>
            <pc:sldMk cId="782428877" sldId="2076137289"/>
            <ac:spMk id="7" creationId="{0422BCF4-9CE4-4EEA-B632-0280FEB4D97D}"/>
          </ac:spMkLst>
        </pc:spChg>
        <pc:spChg chg="mod">
          <ac:chgData name="Beth Massi" userId="bd08b5aa-02b2-43fc-b15c-eeea7517ad71" providerId="ADAL" clId="{A54DE060-65E8-41FA-95E9-C22776B8ABAA}" dt="2020-11-05T21:22:07.116" v="4896" actId="1076"/>
          <ac:spMkLst>
            <pc:docMk/>
            <pc:sldMk cId="782428877" sldId="2076137289"/>
            <ac:spMk id="8" creationId="{3B32AD26-71B7-4C09-AC22-58C5D53E4429}"/>
          </ac:spMkLst>
        </pc:spChg>
        <pc:spChg chg="mod">
          <ac:chgData name="Beth Massi" userId="bd08b5aa-02b2-43fc-b15c-eeea7517ad71" providerId="ADAL" clId="{A54DE060-65E8-41FA-95E9-C22776B8ABAA}" dt="2020-11-03T00:25:27.268" v="211" actId="122"/>
          <ac:spMkLst>
            <pc:docMk/>
            <pc:sldMk cId="782428877" sldId="2076137289"/>
            <ac:spMk id="12" creationId="{3B5CF9CB-DDE4-4A7D-85DE-D8E9CFD3FF12}"/>
          </ac:spMkLst>
        </pc:spChg>
        <pc:spChg chg="mod">
          <ac:chgData name="Beth Massi" userId="bd08b5aa-02b2-43fc-b15c-eeea7517ad71" providerId="ADAL" clId="{A54DE060-65E8-41FA-95E9-C22776B8ABAA}" dt="2020-11-03T00:25:27.268" v="211" actId="122"/>
          <ac:spMkLst>
            <pc:docMk/>
            <pc:sldMk cId="782428877" sldId="2076137289"/>
            <ac:spMk id="13" creationId="{8F934F13-D2FE-4D7F-88C8-9258EDEE8502}"/>
          </ac:spMkLst>
        </pc:spChg>
        <pc:spChg chg="mod">
          <ac:chgData name="Beth Massi" userId="bd08b5aa-02b2-43fc-b15c-eeea7517ad71" providerId="ADAL" clId="{A54DE060-65E8-41FA-95E9-C22776B8ABAA}" dt="2020-11-03T00:25:27.268" v="211" actId="122"/>
          <ac:spMkLst>
            <pc:docMk/>
            <pc:sldMk cId="782428877" sldId="2076137289"/>
            <ac:spMk id="17" creationId="{684FEB78-EF18-4118-BF1D-5AD4EAC1AA91}"/>
          </ac:spMkLst>
        </pc:spChg>
        <pc:spChg chg="mod">
          <ac:chgData name="Beth Massi" userId="bd08b5aa-02b2-43fc-b15c-eeea7517ad71" providerId="ADAL" clId="{A54DE060-65E8-41FA-95E9-C22776B8ABAA}" dt="2020-11-03T00:25:27.268" v="211" actId="122"/>
          <ac:spMkLst>
            <pc:docMk/>
            <pc:sldMk cId="782428877" sldId="2076137289"/>
            <ac:spMk id="18" creationId="{A2AFC93A-AAED-4BFA-99AF-E4C4A41DA282}"/>
          </ac:spMkLst>
        </pc:spChg>
        <pc:spChg chg="mod">
          <ac:chgData name="Beth Massi" userId="bd08b5aa-02b2-43fc-b15c-eeea7517ad71" providerId="ADAL" clId="{A54DE060-65E8-41FA-95E9-C22776B8ABAA}" dt="2020-11-03T00:25:27.268" v="211" actId="122"/>
          <ac:spMkLst>
            <pc:docMk/>
            <pc:sldMk cId="782428877" sldId="2076137289"/>
            <ac:spMk id="20" creationId="{96B41FDF-E9D0-4FF8-824E-A3E5EC22E5D7}"/>
          </ac:spMkLst>
        </pc:spChg>
        <pc:spChg chg="mod">
          <ac:chgData name="Beth Massi" userId="bd08b5aa-02b2-43fc-b15c-eeea7517ad71" providerId="ADAL" clId="{A54DE060-65E8-41FA-95E9-C22776B8ABAA}" dt="2020-11-03T00:25:27.268" v="211" actId="122"/>
          <ac:spMkLst>
            <pc:docMk/>
            <pc:sldMk cId="782428877" sldId="2076137289"/>
            <ac:spMk id="21" creationId="{37E9B7EC-424A-4E1E-85E2-2FFEFB3C429C}"/>
          </ac:spMkLst>
        </pc:spChg>
        <pc:grpChg chg="add mod">
          <ac:chgData name="Beth Massi" userId="bd08b5aa-02b2-43fc-b15c-eeea7517ad71" providerId="ADAL" clId="{A54DE060-65E8-41FA-95E9-C22776B8ABAA}" dt="2020-11-03T00:25:37.701" v="213" actId="12788"/>
          <ac:grpSpMkLst>
            <pc:docMk/>
            <pc:sldMk cId="782428877" sldId="2076137289"/>
            <ac:grpSpMk id="2" creationId="{5B12175B-C005-4A42-A121-45346BB7A9BB}"/>
          </ac:grpSpMkLst>
        </pc:grpChg>
        <pc:grpChg chg="mod">
          <ac:chgData name="Beth Massi" userId="bd08b5aa-02b2-43fc-b15c-eeea7517ad71" providerId="ADAL" clId="{A54DE060-65E8-41FA-95E9-C22776B8ABAA}" dt="2020-11-03T00:25:21.456" v="207" actId="164"/>
          <ac:grpSpMkLst>
            <pc:docMk/>
            <pc:sldMk cId="782428877" sldId="2076137289"/>
            <ac:grpSpMk id="11" creationId="{EAB3D9AB-8F1B-482C-B11A-2FD00451298C}"/>
          </ac:grpSpMkLst>
        </pc:grpChg>
        <pc:grpChg chg="mod">
          <ac:chgData name="Beth Massi" userId="bd08b5aa-02b2-43fc-b15c-eeea7517ad71" providerId="ADAL" clId="{A54DE060-65E8-41FA-95E9-C22776B8ABAA}" dt="2020-11-03T00:25:21.456" v="207" actId="164"/>
          <ac:grpSpMkLst>
            <pc:docMk/>
            <pc:sldMk cId="782428877" sldId="2076137289"/>
            <ac:grpSpMk id="16" creationId="{49843A9B-92E4-475F-A030-10C02F5DBBBA}"/>
          </ac:grpSpMkLst>
        </pc:grpChg>
        <pc:grpChg chg="mod">
          <ac:chgData name="Beth Massi" userId="bd08b5aa-02b2-43fc-b15c-eeea7517ad71" providerId="ADAL" clId="{A54DE060-65E8-41FA-95E9-C22776B8ABAA}" dt="2020-11-03T00:25:21.456" v="207" actId="164"/>
          <ac:grpSpMkLst>
            <pc:docMk/>
            <pc:sldMk cId="782428877" sldId="2076137289"/>
            <ac:grpSpMk id="19" creationId="{430FD3B9-3927-4378-AE06-0241EE2DED32}"/>
          </ac:grpSpMkLst>
        </pc:grpChg>
      </pc:sldChg>
      <pc:sldChg chg="addSp delSp modSp add mod ord">
        <pc:chgData name="Beth Massi" userId="bd08b5aa-02b2-43fc-b15c-eeea7517ad71" providerId="ADAL" clId="{A54DE060-65E8-41FA-95E9-C22776B8ABAA}" dt="2020-11-04T23:14:08.394" v="1550" actId="14100"/>
        <pc:sldMkLst>
          <pc:docMk/>
          <pc:sldMk cId="280361575" sldId="2076137290"/>
        </pc:sldMkLst>
        <pc:spChg chg="mod">
          <ac:chgData name="Beth Massi" userId="bd08b5aa-02b2-43fc-b15c-eeea7517ad71" providerId="ADAL" clId="{A54DE060-65E8-41FA-95E9-C22776B8ABAA}" dt="2020-11-04T23:00:06.162" v="1204" actId="14100"/>
          <ac:spMkLst>
            <pc:docMk/>
            <pc:sldMk cId="280361575" sldId="2076137290"/>
            <ac:spMk id="3" creationId="{5B7D50C7-0A02-4282-8F11-39622E7F512A}"/>
          </ac:spMkLst>
        </pc:spChg>
        <pc:spChg chg="del">
          <ac:chgData name="Beth Massi" userId="bd08b5aa-02b2-43fc-b15c-eeea7517ad71" providerId="ADAL" clId="{A54DE060-65E8-41FA-95E9-C22776B8ABAA}" dt="2020-11-04T23:00:10.824" v="1205" actId="478"/>
          <ac:spMkLst>
            <pc:docMk/>
            <pc:sldMk cId="280361575" sldId="2076137290"/>
            <ac:spMk id="5" creationId="{136E38AB-D4AD-47C8-AB19-7602906430FE}"/>
          </ac:spMkLst>
        </pc:spChg>
        <pc:picChg chg="add mod">
          <ac:chgData name="Beth Massi" userId="bd08b5aa-02b2-43fc-b15c-eeea7517ad71" providerId="ADAL" clId="{A54DE060-65E8-41FA-95E9-C22776B8ABAA}" dt="2020-11-04T23:14:08.394" v="1550" actId="14100"/>
          <ac:picMkLst>
            <pc:docMk/>
            <pc:sldMk cId="280361575" sldId="2076137290"/>
            <ac:picMk id="4" creationId="{D6C3DC55-9953-4503-AB8E-B5AFBBD20CB7}"/>
          </ac:picMkLst>
        </pc:picChg>
      </pc:sldChg>
      <pc:sldChg chg="modSp add mod modNotesTx">
        <pc:chgData name="Beth Massi" userId="bd08b5aa-02b2-43fc-b15c-eeea7517ad71" providerId="ADAL" clId="{A54DE060-65E8-41FA-95E9-C22776B8ABAA}" dt="2020-11-08T19:58:50.141" v="9051" actId="255"/>
        <pc:sldMkLst>
          <pc:docMk/>
          <pc:sldMk cId="2207244027" sldId="2076137291"/>
        </pc:sldMkLst>
        <pc:spChg chg="mod">
          <ac:chgData name="Beth Massi" userId="bd08b5aa-02b2-43fc-b15c-eeea7517ad71" providerId="ADAL" clId="{A54DE060-65E8-41FA-95E9-C22776B8ABAA}" dt="2020-11-04T23:01:14.868" v="1239" actId="20577"/>
          <ac:spMkLst>
            <pc:docMk/>
            <pc:sldMk cId="2207244027" sldId="2076137291"/>
            <ac:spMk id="2" creationId="{E150C0B0-ED21-4048-B32A-4023722F3F50}"/>
          </ac:spMkLst>
        </pc:spChg>
        <pc:spChg chg="mod">
          <ac:chgData name="Beth Massi" userId="bd08b5aa-02b2-43fc-b15c-eeea7517ad71" providerId="ADAL" clId="{A54DE060-65E8-41FA-95E9-C22776B8ABAA}" dt="2020-11-04T23:04:52.095" v="1340" actId="20577"/>
          <ac:spMkLst>
            <pc:docMk/>
            <pc:sldMk cId="2207244027" sldId="2076137291"/>
            <ac:spMk id="3" creationId="{C7FBA468-3EB7-2947-9916-1F08AD82F950}"/>
          </ac:spMkLst>
        </pc:spChg>
        <pc:spChg chg="mod">
          <ac:chgData name="Beth Massi" userId="bd08b5aa-02b2-43fc-b15c-eeea7517ad71" providerId="ADAL" clId="{A54DE060-65E8-41FA-95E9-C22776B8ABAA}" dt="2020-11-07T19:52:33.472" v="8889" actId="6549"/>
          <ac:spMkLst>
            <pc:docMk/>
            <pc:sldMk cId="2207244027" sldId="2076137291"/>
            <ac:spMk id="4" creationId="{9DEAB810-E789-4F5A-AFE7-B9FCC620BD4C}"/>
          </ac:spMkLst>
        </pc:spChg>
      </pc:sldChg>
      <pc:sldChg chg="add del">
        <pc:chgData name="Beth Massi" userId="bd08b5aa-02b2-43fc-b15c-eeea7517ad71" providerId="ADAL" clId="{A54DE060-65E8-41FA-95E9-C22776B8ABAA}" dt="2020-11-04T23:16:51.226" v="1552"/>
        <pc:sldMkLst>
          <pc:docMk/>
          <pc:sldMk cId="2088678945" sldId="2076137292"/>
        </pc:sldMkLst>
      </pc:sldChg>
      <pc:sldChg chg="modSp add mod">
        <pc:chgData name="Beth Massi" userId="bd08b5aa-02b2-43fc-b15c-eeea7517ad71" providerId="ADAL" clId="{A54DE060-65E8-41FA-95E9-C22776B8ABAA}" dt="2020-11-04T23:17:00.123" v="1574" actId="20577"/>
        <pc:sldMkLst>
          <pc:docMk/>
          <pc:sldMk cId="2929001799" sldId="2076137292"/>
        </pc:sldMkLst>
        <pc:spChg chg="mod">
          <ac:chgData name="Beth Massi" userId="bd08b5aa-02b2-43fc-b15c-eeea7517ad71" providerId="ADAL" clId="{A54DE060-65E8-41FA-95E9-C22776B8ABAA}" dt="2020-11-04T23:17:00.123" v="1574" actId="20577"/>
          <ac:spMkLst>
            <pc:docMk/>
            <pc:sldMk cId="2929001799" sldId="2076137292"/>
            <ac:spMk id="2" creationId="{76C7DC4E-F26F-4353-AE59-BA82822F3A67}"/>
          </ac:spMkLst>
        </pc:spChg>
      </pc:sldChg>
      <pc:sldChg chg="modSp mod">
        <pc:chgData name="Beth Massi" userId="bd08b5aa-02b2-43fc-b15c-eeea7517ad71" providerId="ADAL" clId="{A54DE060-65E8-41FA-95E9-C22776B8ABAA}" dt="2020-11-09T22:22:30.915" v="9063" actId="6549"/>
        <pc:sldMkLst>
          <pc:docMk/>
          <pc:sldMk cId="2794458481" sldId="2076137293"/>
        </pc:sldMkLst>
        <pc:spChg chg="mod">
          <ac:chgData name="Beth Massi" userId="bd08b5aa-02b2-43fc-b15c-eeea7517ad71" providerId="ADAL" clId="{A54DE060-65E8-41FA-95E9-C22776B8ABAA}" dt="2020-11-09T22:22:30.915" v="9063" actId="6549"/>
          <ac:spMkLst>
            <pc:docMk/>
            <pc:sldMk cId="2794458481" sldId="2076137293"/>
            <ac:spMk id="2" creationId="{C8F2705D-A411-4EF0-A5BE-46CE2AD87092}"/>
          </ac:spMkLst>
        </pc:spChg>
      </pc:sldChg>
      <pc:sldChg chg="modSp add del mod modAnim">
        <pc:chgData name="Beth Massi" userId="bd08b5aa-02b2-43fc-b15c-eeea7517ad71" providerId="ADAL" clId="{A54DE060-65E8-41FA-95E9-C22776B8ABAA}" dt="2020-11-07T19:57:42.546" v="8969" actId="47"/>
        <pc:sldMkLst>
          <pc:docMk/>
          <pc:sldMk cId="4163239177" sldId="2076137293"/>
        </pc:sldMkLst>
        <pc:picChg chg="mod">
          <ac:chgData name="Beth Massi" userId="bd08b5aa-02b2-43fc-b15c-eeea7517ad71" providerId="ADAL" clId="{A54DE060-65E8-41FA-95E9-C22776B8ABAA}" dt="2020-11-07T19:41:13.830" v="8321" actId="1076"/>
          <ac:picMkLst>
            <pc:docMk/>
            <pc:sldMk cId="4163239177" sldId="2076137293"/>
            <ac:picMk id="4" creationId="{536F3F7D-2EA9-4737-81A7-543D22D0CA2F}"/>
          </ac:picMkLst>
        </pc:picChg>
        <pc:picChg chg="mod">
          <ac:chgData name="Beth Massi" userId="bd08b5aa-02b2-43fc-b15c-eeea7517ad71" providerId="ADAL" clId="{A54DE060-65E8-41FA-95E9-C22776B8ABAA}" dt="2020-11-07T19:41:25.594" v="8324" actId="1076"/>
          <ac:picMkLst>
            <pc:docMk/>
            <pc:sldMk cId="4163239177" sldId="2076137293"/>
            <ac:picMk id="6" creationId="{C71DC2E9-B72C-4504-926B-82A6082CD501}"/>
          </ac:picMkLst>
        </pc:picChg>
        <pc:picChg chg="mod ord">
          <ac:chgData name="Beth Massi" userId="bd08b5aa-02b2-43fc-b15c-eeea7517ad71" providerId="ADAL" clId="{A54DE060-65E8-41FA-95E9-C22776B8ABAA}" dt="2020-11-07T19:41:43.209" v="8327" actId="1076"/>
          <ac:picMkLst>
            <pc:docMk/>
            <pc:sldMk cId="4163239177" sldId="2076137293"/>
            <ac:picMk id="12" creationId="{504FF4ED-028C-402C-A8F6-162D788825B7}"/>
          </ac:picMkLst>
        </pc:picChg>
        <pc:picChg chg="mod">
          <ac:chgData name="Beth Massi" userId="bd08b5aa-02b2-43fc-b15c-eeea7517ad71" providerId="ADAL" clId="{A54DE060-65E8-41FA-95E9-C22776B8ABAA}" dt="2020-11-07T19:41:32.456" v="8325" actId="1076"/>
          <ac:picMkLst>
            <pc:docMk/>
            <pc:sldMk cId="4163239177" sldId="2076137293"/>
            <ac:picMk id="13" creationId="{5E1D7B8D-B2AA-424D-831F-4BEEF2BC346F}"/>
          </ac:picMkLst>
        </pc:picChg>
        <pc:picChg chg="mod">
          <ac:chgData name="Beth Massi" userId="bd08b5aa-02b2-43fc-b15c-eeea7517ad71" providerId="ADAL" clId="{A54DE060-65E8-41FA-95E9-C22776B8ABAA}" dt="2020-11-07T19:41:23.654" v="8323" actId="1076"/>
          <ac:picMkLst>
            <pc:docMk/>
            <pc:sldMk cId="4163239177" sldId="2076137293"/>
            <ac:picMk id="14" creationId="{BEDF14EA-F887-4FFD-9610-24B0B9DD3C07}"/>
          </ac:picMkLst>
        </pc:picChg>
        <pc:picChg chg="mod">
          <ac:chgData name="Beth Massi" userId="bd08b5aa-02b2-43fc-b15c-eeea7517ad71" providerId="ADAL" clId="{A54DE060-65E8-41FA-95E9-C22776B8ABAA}" dt="2020-11-07T19:41:53.093" v="8329" actId="1076"/>
          <ac:picMkLst>
            <pc:docMk/>
            <pc:sldMk cId="4163239177" sldId="2076137293"/>
            <ac:picMk id="15" creationId="{13F75612-7F69-4166-B298-4418A9488D9F}"/>
          </ac:picMkLst>
        </pc:picChg>
        <pc:picChg chg="mod">
          <ac:chgData name="Beth Massi" userId="bd08b5aa-02b2-43fc-b15c-eeea7517ad71" providerId="ADAL" clId="{A54DE060-65E8-41FA-95E9-C22776B8ABAA}" dt="2020-11-07T19:40:56.201" v="8315" actId="1076"/>
          <ac:picMkLst>
            <pc:docMk/>
            <pc:sldMk cId="4163239177" sldId="2076137293"/>
            <ac:picMk id="17" creationId="{0431BAE7-9054-4FD1-9738-A95F67A83D67}"/>
          </ac:picMkLst>
        </pc:picChg>
        <pc:picChg chg="mod">
          <ac:chgData name="Beth Massi" userId="bd08b5aa-02b2-43fc-b15c-eeea7517ad71" providerId="ADAL" clId="{A54DE060-65E8-41FA-95E9-C22776B8ABAA}" dt="2020-11-07T19:41:35.867" v="8326" actId="1076"/>
          <ac:picMkLst>
            <pc:docMk/>
            <pc:sldMk cId="4163239177" sldId="2076137293"/>
            <ac:picMk id="18" creationId="{2912E6A2-2428-465A-869A-08A71FBA150D}"/>
          </ac:picMkLst>
        </pc:picChg>
        <pc:picChg chg="mod">
          <ac:chgData name="Beth Massi" userId="bd08b5aa-02b2-43fc-b15c-eeea7517ad71" providerId="ADAL" clId="{A54DE060-65E8-41FA-95E9-C22776B8ABAA}" dt="2020-11-07T19:41:20.206" v="8322" actId="1076"/>
          <ac:picMkLst>
            <pc:docMk/>
            <pc:sldMk cId="4163239177" sldId="2076137293"/>
            <ac:picMk id="20" creationId="{5D5B1283-48C4-4E2D-B1FD-D8C2C566D57B}"/>
          </ac:picMkLst>
        </pc:picChg>
        <pc:picChg chg="mod">
          <ac:chgData name="Beth Massi" userId="bd08b5aa-02b2-43fc-b15c-eeea7517ad71" providerId="ADAL" clId="{A54DE060-65E8-41FA-95E9-C22776B8ABAA}" dt="2020-11-07T19:41:47.222" v="8328" actId="1076"/>
          <ac:picMkLst>
            <pc:docMk/>
            <pc:sldMk cId="4163239177" sldId="2076137293"/>
            <ac:picMk id="25" creationId="{7668BDBB-32B4-4F68-9C6E-7855619C1AEA}"/>
          </ac:picMkLst>
        </pc:picChg>
      </pc:sldChg>
      <pc:sldMasterChg chg="modTransition modSldLayout">
        <pc:chgData name="Beth Massi" userId="bd08b5aa-02b2-43fc-b15c-eeea7517ad71" providerId="ADAL" clId="{A54DE060-65E8-41FA-95E9-C22776B8ABAA}" dt="2020-10-31T00:15:25.614" v="1"/>
        <pc:sldMasterMkLst>
          <pc:docMk/>
          <pc:sldMasterMk cId="658044255" sldId="2147483661"/>
        </pc:sldMasterMkLst>
        <pc:sldLayoutChg chg="modTransition">
          <pc:chgData name="Beth Massi" userId="bd08b5aa-02b2-43fc-b15c-eeea7517ad71" providerId="ADAL" clId="{A54DE060-65E8-41FA-95E9-C22776B8ABAA}" dt="2020-10-31T00:15:25.614" v="1"/>
          <pc:sldLayoutMkLst>
            <pc:docMk/>
            <pc:sldMasterMk cId="658044255" sldId="2147483661"/>
            <pc:sldLayoutMk cId="1900554982" sldId="2147483662"/>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1150213984" sldId="2147483663"/>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3513658985" sldId="2147483664"/>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965372203" sldId="2147483665"/>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472579377" sldId="2147483666"/>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491316807" sldId="2147483667"/>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714247654" sldId="2147483668"/>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613562382" sldId="2147483669"/>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1562598239" sldId="2147483670"/>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4227279644" sldId="2147483671"/>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565350017" sldId="2147483749"/>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3464349985" sldId="2147483750"/>
          </pc:sldLayoutMkLst>
        </pc:sldLayoutChg>
      </pc:sldMasterChg>
      <pc:sldMasterChg chg="modTransition modSldLayout">
        <pc:chgData name="Beth Massi" userId="bd08b5aa-02b2-43fc-b15c-eeea7517ad71" providerId="ADAL" clId="{A54DE060-65E8-41FA-95E9-C22776B8ABAA}" dt="2020-10-31T00:15:25.614" v="1"/>
        <pc:sldMasterMkLst>
          <pc:docMk/>
          <pc:sldMasterMk cId="3983511361" sldId="2147483672"/>
        </pc:sldMasterMkLst>
        <pc:sldLayoutChg chg="modTransition">
          <pc:chgData name="Beth Massi" userId="bd08b5aa-02b2-43fc-b15c-eeea7517ad71" providerId="ADAL" clId="{A54DE060-65E8-41FA-95E9-C22776B8ABAA}" dt="2020-10-31T00:15:25.614" v="1"/>
          <pc:sldLayoutMkLst>
            <pc:docMk/>
            <pc:sldMasterMk cId="3983511361" sldId="2147483672"/>
            <pc:sldLayoutMk cId="1856969496" sldId="214748367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00887112" sldId="214748367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654625381" sldId="214748367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446872352" sldId="214748367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698881612" sldId="214748367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763034425" sldId="214748367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574693793" sldId="214748367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330708047" sldId="214748368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086177231" sldId="214748368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23433842" sldId="2147483682"/>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72700697" sldId="214748368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526039553" sldId="214748368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456269528" sldId="214748368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669059751" sldId="214748368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524171495" sldId="214748368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21360151" sldId="214748368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845703162" sldId="214748368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095886530" sldId="214748369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440196412" sldId="214748369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40329087" sldId="2147483692"/>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376446801" sldId="214748369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029818813" sldId="214748369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825377771" sldId="214748369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526639710" sldId="214748369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510582059" sldId="214748369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831821863" sldId="214748369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408852037" sldId="214748369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241088785" sldId="214748370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119653838" sldId="214748370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172045995" sldId="2147483702"/>
          </pc:sldLayoutMkLst>
        </pc:sldLayoutChg>
      </pc:sldMasterChg>
      <pc:sldMasterChg chg="modTransition modSldLayout">
        <pc:chgData name="Beth Massi" userId="bd08b5aa-02b2-43fc-b15c-eeea7517ad71" providerId="ADAL" clId="{A54DE060-65E8-41FA-95E9-C22776B8ABAA}" dt="2020-10-31T00:15:25.614" v="1"/>
        <pc:sldMasterMkLst>
          <pc:docMk/>
          <pc:sldMasterMk cId="931873889" sldId="2147483751"/>
        </pc:sldMasterMkLst>
        <pc:sldLayoutChg chg="modTransition">
          <pc:chgData name="Beth Massi" userId="bd08b5aa-02b2-43fc-b15c-eeea7517ad71" providerId="ADAL" clId="{A54DE060-65E8-41FA-95E9-C22776B8ABAA}" dt="2020-10-31T00:15:25.614" v="1"/>
          <pc:sldLayoutMkLst>
            <pc:docMk/>
            <pc:sldMasterMk cId="931873889" sldId="2147483751"/>
            <pc:sldLayoutMk cId="1521506909" sldId="2147483752"/>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1360769186" sldId="2147483753"/>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304981467" sldId="2147483754"/>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365363775" sldId="2147483755"/>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131941669" sldId="2147483756"/>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597439561" sldId="2147483757"/>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202377177" sldId="2147483758"/>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002139477" sldId="2147483759"/>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125707825" sldId="2147483760"/>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636129937" sldId="2147483761"/>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979431590" sldId="2147483762"/>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703842213" sldId="2147483763"/>
          </pc:sldLayoutMkLst>
        </pc:sldLayoutChg>
      </pc:sldMasterChg>
      <pc:sldMasterChg chg="modTransition modSldLayout">
        <pc:chgData name="Beth Massi" userId="bd08b5aa-02b2-43fc-b15c-eeea7517ad71" providerId="ADAL" clId="{A54DE060-65E8-41FA-95E9-C22776B8ABAA}" dt="2020-10-31T00:15:25.614" v="1"/>
        <pc:sldMasterMkLst>
          <pc:docMk/>
          <pc:sldMasterMk cId="2691677774" sldId="2147483764"/>
        </pc:sldMasterMkLst>
        <pc:sldLayoutChg chg="modTransition">
          <pc:chgData name="Beth Massi" userId="bd08b5aa-02b2-43fc-b15c-eeea7517ad71" providerId="ADAL" clId="{A54DE060-65E8-41FA-95E9-C22776B8ABAA}" dt="2020-10-31T00:15:25.614" v="1"/>
          <pc:sldLayoutMkLst>
            <pc:docMk/>
            <pc:sldMasterMk cId="2691677774" sldId="2147483764"/>
            <pc:sldLayoutMk cId="1418062240" sldId="2147483765"/>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739972749" sldId="2147483766"/>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845391716" sldId="2147483767"/>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95949470" sldId="2147483768"/>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4133544920" sldId="2147483769"/>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682740416" sldId="2147483770"/>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633378535" sldId="2147483771"/>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1338497860" sldId="2147483772"/>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947714470" sldId="2147483773"/>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208961420" sldId="2147483774"/>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036092676" sldId="2147483775"/>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022647690" sldId="2147483776"/>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1273436932" sldId="2147483777"/>
          </pc:sldLayoutMkLst>
        </pc:sldLayoutChg>
      </pc:sldMasterChg>
      <pc:sldMasterChg chg="modTransition modSldLayout">
        <pc:chgData name="Beth Massi" userId="bd08b5aa-02b2-43fc-b15c-eeea7517ad71" providerId="ADAL" clId="{A54DE060-65E8-41FA-95E9-C22776B8ABAA}" dt="2020-10-31T00:15:25.614" v="1"/>
        <pc:sldMasterMkLst>
          <pc:docMk/>
          <pc:sldMasterMk cId="1393467730" sldId="2147483778"/>
        </pc:sldMasterMkLst>
        <pc:sldLayoutChg chg="modTransition">
          <pc:chgData name="Beth Massi" userId="bd08b5aa-02b2-43fc-b15c-eeea7517ad71" providerId="ADAL" clId="{A54DE060-65E8-41FA-95E9-C22776B8ABAA}" dt="2020-10-31T00:15:25.614" v="1"/>
          <pc:sldLayoutMkLst>
            <pc:docMk/>
            <pc:sldMasterMk cId="1393467730" sldId="2147483778"/>
            <pc:sldLayoutMk cId="4029447357" sldId="214748370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967022111" sldId="214748370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911896259" sldId="214748370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964267622" sldId="214748370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924003007" sldId="214748370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72656723" sldId="214748370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433227683" sldId="214748370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424531211" sldId="214748371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379803415" sldId="214748371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613778690" sldId="214748371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139815827" sldId="214748371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8105043" sldId="214748371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202204668" sldId="214748371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339456700" sldId="214748371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475807145" sldId="214748371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03242118" sldId="214748371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545763069" sldId="214748371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803817147" sldId="214748372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642358318" sldId="214748372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235953715" sldId="214748372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269341814" sldId="214748372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908092778" sldId="214748372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175050143" sldId="214748372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676781335" sldId="214748372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582803902" sldId="214748372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748391635" sldId="214748372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73008" sldId="214748372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081735201" sldId="214748373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023073048" sldId="214748373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892604872" sldId="214748373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065473649" sldId="214748373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891022974" sldId="214748373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237830522" sldId="214748373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59637691" sldId="214748373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57143245" sldId="214748373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03345885" sldId="214748373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803896347" sldId="214748373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429281749" sldId="214748374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460079970" sldId="214748374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587873087" sldId="214748374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275224207" sldId="214748374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262188756" sldId="214748374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6679937" sldId="214748374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142523803" sldId="214748374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15367424" sldId="214748374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536756710" sldId="2147483748"/>
          </pc:sldLayoutMkLst>
        </pc:sldLayoutChg>
      </pc:sldMasterChg>
    </pc:docChg>
  </pc:docChgLst>
  <pc:docChgLst>
    <pc:chgData name="Daniel Jacobson" userId="a2370a02-d79c-4065-83e3-303b80e5740d" providerId="ADAL" clId="{37EAB5AA-CB2F-7048-BA82-255CC9153BE1}"/>
    <pc:docChg chg="modSld">
      <pc:chgData name="Daniel Jacobson" userId="a2370a02-d79c-4065-83e3-303b80e5740d" providerId="ADAL" clId="{37EAB5AA-CB2F-7048-BA82-255CC9153BE1}" dt="2021-02-18T03:22:56.023" v="20" actId="20577"/>
      <pc:docMkLst>
        <pc:docMk/>
      </pc:docMkLst>
      <pc:sldChg chg="addCm modCm">
        <pc:chgData name="Daniel Jacobson" userId="a2370a02-d79c-4065-83e3-303b80e5740d" providerId="ADAL" clId="{37EAB5AA-CB2F-7048-BA82-255CC9153BE1}" dt="2021-02-18T03:19:09.299" v="2" actId="2056"/>
        <pc:sldMkLst>
          <pc:docMk/>
          <pc:sldMk cId="3874002449" sldId="379"/>
        </pc:sldMkLst>
      </pc:sldChg>
      <pc:sldChg chg="addCm modNotesTx">
        <pc:chgData name="Daniel Jacobson" userId="a2370a02-d79c-4065-83e3-303b80e5740d" providerId="ADAL" clId="{37EAB5AA-CB2F-7048-BA82-255CC9153BE1}" dt="2021-02-18T03:22:56.023" v="20" actId="20577"/>
        <pc:sldMkLst>
          <pc:docMk/>
          <pc:sldMk cId="1462420167" sldId="2076137302"/>
        </pc:sldMkLst>
      </pc:sldChg>
    </pc:docChg>
  </pc:docChgLst>
  <pc:docChgLst>
    <pc:chgData name="Cathy Sullivan" userId="17923c3a-879c-4608-bec9-4e3859f9a6c1" providerId="ADAL" clId="{EF855D1D-05B4-43C4-AB2A-5E9C51CABBC1}"/>
    <pc:docChg chg="modSld sldOrd">
      <pc:chgData name="Cathy Sullivan" userId="17923c3a-879c-4608-bec9-4e3859f9a6c1" providerId="ADAL" clId="{EF855D1D-05B4-43C4-AB2A-5E9C51CABBC1}" dt="2021-02-23T19:14:10.838" v="5" actId="6549"/>
      <pc:docMkLst>
        <pc:docMk/>
      </pc:docMkLst>
      <pc:sldChg chg="modSp mod">
        <pc:chgData name="Cathy Sullivan" userId="17923c3a-879c-4608-bec9-4e3859f9a6c1" providerId="ADAL" clId="{EF855D1D-05B4-43C4-AB2A-5E9C51CABBC1}" dt="2021-02-23T19:14:10.838" v="5" actId="6549"/>
        <pc:sldMkLst>
          <pc:docMk/>
          <pc:sldMk cId="654941929" sldId="2076137293"/>
        </pc:sldMkLst>
        <pc:spChg chg="mod">
          <ac:chgData name="Cathy Sullivan" userId="17923c3a-879c-4608-bec9-4e3859f9a6c1" providerId="ADAL" clId="{EF855D1D-05B4-43C4-AB2A-5E9C51CABBC1}" dt="2021-02-23T19:14:10.838" v="5" actId="6549"/>
          <ac:spMkLst>
            <pc:docMk/>
            <pc:sldMk cId="654941929" sldId="2076137293"/>
            <ac:spMk id="2" creationId="{2089B394-8B54-450F-B89E-31529F0B4098}"/>
          </ac:spMkLst>
        </pc:spChg>
      </pc:sldChg>
      <pc:sldChg chg="ord">
        <pc:chgData name="Cathy Sullivan" userId="17923c3a-879c-4608-bec9-4e3859f9a6c1" providerId="ADAL" clId="{EF855D1D-05B4-43C4-AB2A-5E9C51CABBC1}" dt="2021-02-22T17:55:22.804" v="1"/>
        <pc:sldMkLst>
          <pc:docMk/>
          <pc:sldMk cId="1442004816" sldId="2076137296"/>
        </pc:sldMkLst>
      </pc:sldChg>
    </pc:docChg>
  </pc:docChgLst>
  <pc:docChgLst>
    <pc:chgData name="Scott Hunter" userId="145c7c14-3300-4891-adda-a52ec6f2caaa" providerId="ADAL" clId="{FF80924F-20F3-4331-B66B-3451A5A36385}"/>
    <pc:docChg chg="addSld modSld">
      <pc:chgData name="Scott Hunter" userId="145c7c14-3300-4891-adda-a52ec6f2caaa" providerId="ADAL" clId="{FF80924F-20F3-4331-B66B-3451A5A36385}" dt="2020-11-09T22:14:00.487" v="38" actId="20577"/>
      <pc:docMkLst>
        <pc:docMk/>
      </pc:docMkLst>
      <pc:sldChg chg="modSp add mod">
        <pc:chgData name="Scott Hunter" userId="145c7c14-3300-4891-adda-a52ec6f2caaa" providerId="ADAL" clId="{FF80924F-20F3-4331-B66B-3451A5A36385}" dt="2020-11-09T22:14:00.487" v="38" actId="20577"/>
        <pc:sldMkLst>
          <pc:docMk/>
          <pc:sldMk cId="2794458481" sldId="2076137293"/>
        </pc:sldMkLst>
        <pc:spChg chg="mod">
          <ac:chgData name="Scott Hunter" userId="145c7c14-3300-4891-adda-a52ec6f2caaa" providerId="ADAL" clId="{FF80924F-20F3-4331-B66B-3451A5A36385}" dt="2020-11-09T22:14:00.487" v="38" actId="20577"/>
          <ac:spMkLst>
            <pc:docMk/>
            <pc:sldMk cId="2794458481" sldId="2076137293"/>
            <ac:spMk id="2" creationId="{C8F2705D-A411-4EF0-A5BE-46CE2AD87092}"/>
          </ac:spMkLst>
        </pc:spChg>
        <pc:spChg chg="mod">
          <ac:chgData name="Scott Hunter" userId="145c7c14-3300-4891-adda-a52ec6f2caaa" providerId="ADAL" clId="{FF80924F-20F3-4331-B66B-3451A5A36385}" dt="2020-11-09T22:13:34.400" v="2" actId="20577"/>
          <ac:spMkLst>
            <pc:docMk/>
            <pc:sldMk cId="2794458481" sldId="2076137293"/>
            <ac:spMk id="3" creationId="{5B7D50C7-0A02-4282-8F11-39622E7F512A}"/>
          </ac:spMkLst>
        </pc:spChg>
      </pc:sldChg>
    </pc:docChg>
  </pc:docChgLst>
  <pc:docChgLst>
    <pc:chgData name="Scott Hunter" userId="145c7c14-3300-4891-adda-a52ec6f2caaa" providerId="ADAL" clId="{C1D18E1E-E173-4261-8016-B34CA4DD19E9}"/>
    <pc:docChg chg="undo custSel modSld">
      <pc:chgData name="Scott Hunter" userId="145c7c14-3300-4891-adda-a52ec6f2caaa" providerId="ADAL" clId="{C1D18E1E-E173-4261-8016-B34CA4DD19E9}" dt="2021-02-25T15:07:20.974" v="19" actId="20577"/>
      <pc:docMkLst>
        <pc:docMk/>
      </pc:docMkLst>
      <pc:sldChg chg="modSp mod">
        <pc:chgData name="Scott Hunter" userId="145c7c14-3300-4891-adda-a52ec6f2caaa" providerId="ADAL" clId="{C1D18E1E-E173-4261-8016-B34CA4DD19E9}" dt="2021-02-22T18:34:23.737" v="4" actId="27636"/>
        <pc:sldMkLst>
          <pc:docMk/>
          <pc:sldMk cId="2412432847" sldId="286"/>
        </pc:sldMkLst>
        <pc:spChg chg="mod">
          <ac:chgData name="Scott Hunter" userId="145c7c14-3300-4891-adda-a52ec6f2caaa" providerId="ADAL" clId="{C1D18E1E-E173-4261-8016-B34CA4DD19E9}" dt="2021-02-22T18:34:23.737" v="4" actId="27636"/>
          <ac:spMkLst>
            <pc:docMk/>
            <pc:sldMk cId="2412432847" sldId="286"/>
            <ac:spMk id="2" creationId="{FA9D1495-BD70-420A-9A4F-8DBE90E37993}"/>
          </ac:spMkLst>
        </pc:spChg>
      </pc:sldChg>
      <pc:sldChg chg="modSp modAnim">
        <pc:chgData name="Scott Hunter" userId="145c7c14-3300-4891-adda-a52ec6f2caaa" providerId="ADAL" clId="{C1D18E1E-E173-4261-8016-B34CA4DD19E9}" dt="2021-02-22T18:34:23.698" v="3" actId="6549"/>
        <pc:sldMkLst>
          <pc:docMk/>
          <pc:sldMk cId="1462420167" sldId="2076137302"/>
        </pc:sldMkLst>
        <pc:spChg chg="mod">
          <ac:chgData name="Scott Hunter" userId="145c7c14-3300-4891-adda-a52ec6f2caaa" providerId="ADAL" clId="{C1D18E1E-E173-4261-8016-B34CA4DD19E9}" dt="2021-02-22T18:34:17.964" v="0" actId="6549"/>
          <ac:spMkLst>
            <pc:docMk/>
            <pc:sldMk cId="1462420167" sldId="2076137302"/>
            <ac:spMk id="3" creationId="{0ED9A65D-803B-4290-BE07-22BAB9AEEC8E}"/>
          </ac:spMkLst>
        </pc:spChg>
      </pc:sldChg>
      <pc:sldChg chg="modNotesTx">
        <pc:chgData name="Scott Hunter" userId="145c7c14-3300-4891-adda-a52ec6f2caaa" providerId="ADAL" clId="{C1D18E1E-E173-4261-8016-B34CA4DD19E9}" dt="2021-02-25T15:07:20.974" v="19" actId="20577"/>
        <pc:sldMkLst>
          <pc:docMk/>
          <pc:sldMk cId="1276463853" sldId="2076137311"/>
        </pc:sldMkLst>
      </pc:sldChg>
    </pc:docChg>
  </pc:docChgLst>
  <pc:docChgLst>
    <pc:chgData name="Dmitry Lyalin" userId="S::dmitryly@microsoft.com::eb7540d4-0ead-4d5e-bc2c-131bb5aeb153" providerId="AD" clId="Web-{BC88CC54-8775-3628-F48E-4215CF1D1B53}"/>
    <pc:docChg chg="modSld">
      <pc:chgData name="Dmitry Lyalin" userId="S::dmitryly@microsoft.com::eb7540d4-0ead-4d5e-bc2c-131bb5aeb153" providerId="AD" clId="Web-{BC88CC54-8775-3628-F48E-4215CF1D1B53}" dt="2021-02-22T04:33:39.330" v="4" actId="1076"/>
      <pc:docMkLst>
        <pc:docMk/>
      </pc:docMkLst>
      <pc:sldChg chg="modSp">
        <pc:chgData name="Dmitry Lyalin" userId="S::dmitryly@microsoft.com::eb7540d4-0ead-4d5e-bc2c-131bb5aeb153" providerId="AD" clId="Web-{BC88CC54-8775-3628-F48E-4215CF1D1B53}" dt="2021-02-22T04:33:39.330" v="4" actId="1076"/>
        <pc:sldMkLst>
          <pc:docMk/>
          <pc:sldMk cId="248313921" sldId="2076137300"/>
        </pc:sldMkLst>
        <pc:picChg chg="mod">
          <ac:chgData name="Dmitry Lyalin" userId="S::dmitryly@microsoft.com::eb7540d4-0ead-4d5e-bc2c-131bb5aeb153" providerId="AD" clId="Web-{BC88CC54-8775-3628-F48E-4215CF1D1B53}" dt="2021-02-22T04:33:29.424" v="1" actId="14100"/>
          <ac:picMkLst>
            <pc:docMk/>
            <pc:sldMk cId="248313921" sldId="2076137300"/>
            <ac:picMk id="6" creationId="{9D7132A3-5144-4742-A16C-409B1CC63FEB}"/>
          </ac:picMkLst>
        </pc:picChg>
        <pc:picChg chg="mod">
          <ac:chgData name="Dmitry Lyalin" userId="S::dmitryly@microsoft.com::eb7540d4-0ead-4d5e-bc2c-131bb5aeb153" providerId="AD" clId="Web-{BC88CC54-8775-3628-F48E-4215CF1D1B53}" dt="2021-02-22T04:33:39.330" v="4" actId="1076"/>
          <ac:picMkLst>
            <pc:docMk/>
            <pc:sldMk cId="248313921" sldId="2076137300"/>
            <ac:picMk id="7" creationId="{1BDB8097-A72B-4376-B2D8-B6EA5656DDC2}"/>
          </ac:picMkLst>
        </pc:picChg>
      </pc:sldChg>
    </pc:docChg>
  </pc:docChgLst>
  <pc:docChgLst>
    <pc:chgData name="Dmitry Lyalin" userId="S::dmitryly@microsoft.com::eb7540d4-0ead-4d5e-bc2c-131bb5aeb153" providerId="AD" clId="Web-{44F908FA-816E-6336-CDAA-6395F0E03D66}"/>
    <pc:docChg chg="modSld">
      <pc:chgData name="Dmitry Lyalin" userId="S::dmitryly@microsoft.com::eb7540d4-0ead-4d5e-bc2c-131bb5aeb153" providerId="AD" clId="Web-{44F908FA-816E-6336-CDAA-6395F0E03D66}" dt="2021-02-18T04:58:44.085" v="863"/>
      <pc:docMkLst>
        <pc:docMk/>
      </pc:docMkLst>
      <pc:sldChg chg="modSp modNotes">
        <pc:chgData name="Dmitry Lyalin" userId="S::dmitryly@microsoft.com::eb7540d4-0ead-4d5e-bc2c-131bb5aeb153" providerId="AD" clId="Web-{44F908FA-816E-6336-CDAA-6395F0E03D66}" dt="2021-02-18T04:58:26.366" v="842"/>
        <pc:sldMkLst>
          <pc:docMk/>
          <pc:sldMk cId="248313921" sldId="2076137300"/>
        </pc:sldMkLst>
        <pc:spChg chg="mod">
          <ac:chgData name="Dmitry Lyalin" userId="S::dmitryly@microsoft.com::eb7540d4-0ead-4d5e-bc2c-131bb5aeb153" providerId="AD" clId="Web-{44F908FA-816E-6336-CDAA-6395F0E03D66}" dt="2021-02-18T04:44:48.425" v="379" actId="20577"/>
          <ac:spMkLst>
            <pc:docMk/>
            <pc:sldMk cId="248313921" sldId="2076137300"/>
            <ac:spMk id="4" creationId="{711FD101-DE75-4243-B01A-D0A45274DD07}"/>
          </ac:spMkLst>
        </pc:spChg>
      </pc:sldChg>
      <pc:sldChg chg="modNotes">
        <pc:chgData name="Dmitry Lyalin" userId="S::dmitryly@microsoft.com::eb7540d4-0ead-4d5e-bc2c-131bb5aeb153" providerId="AD" clId="Web-{44F908FA-816E-6336-CDAA-6395F0E03D66}" dt="2021-02-18T04:58:44.085" v="863"/>
        <pc:sldMkLst>
          <pc:docMk/>
          <pc:sldMk cId="3017207895" sldId="2076137301"/>
        </pc:sldMkLst>
      </pc:sldChg>
    </pc:docChg>
  </pc:docChgLst>
  <pc:docChgLst>
    <pc:chgData name="Sachin Thakur" userId="S::sathaku@microsoft.com::361dd889-2488-4f25-b81e-6a67b8546d7e" providerId="AD" clId="Web-{CE9BA466-D6A5-493E-B79C-A4A31ED1D736}"/>
    <pc:docChg chg="modSld">
      <pc:chgData name="Sachin Thakur" userId="S::sathaku@microsoft.com::361dd889-2488-4f25-b81e-6a67b8546d7e" providerId="AD" clId="Web-{CE9BA466-D6A5-493E-B79C-A4A31ED1D736}" dt="2020-11-02T13:42:00.360" v="5" actId="20577"/>
      <pc:docMkLst>
        <pc:docMk/>
      </pc:docMkLst>
      <pc:sldChg chg="modSp">
        <pc:chgData name="Sachin Thakur" userId="S::sathaku@microsoft.com::361dd889-2488-4f25-b81e-6a67b8546d7e" providerId="AD" clId="Web-{CE9BA466-D6A5-493E-B79C-A4A31ED1D736}" dt="2020-11-02T13:42:00.360" v="4" actId="20577"/>
        <pc:sldMkLst>
          <pc:docMk/>
          <pc:sldMk cId="207943324" sldId="2076137284"/>
        </pc:sldMkLst>
        <pc:spChg chg="mod">
          <ac:chgData name="Sachin Thakur" userId="S::sathaku@microsoft.com::361dd889-2488-4f25-b81e-6a67b8546d7e" providerId="AD" clId="Web-{CE9BA466-D6A5-493E-B79C-A4A31ED1D736}" dt="2020-11-02T13:42:00.360" v="4" actId="20577"/>
          <ac:spMkLst>
            <pc:docMk/>
            <pc:sldMk cId="207943324" sldId="2076137284"/>
            <ac:spMk id="3" creationId="{C7FBA468-3EB7-2947-9916-1F08AD82F950}"/>
          </ac:spMkLst>
        </pc:spChg>
      </pc:sldChg>
    </pc:docChg>
  </pc:docChgLst>
  <pc:docChgLst>
    <pc:chgData name="Olia Gavrysh" userId="12b2dfd9-427b-4797-a0d0-f921dfe4ec39" providerId="ADAL" clId="{D9904EE3-7D58-4CBF-B656-B999E9ACB716}"/>
    <pc:docChg chg="undo custSel addSld delSld modSld">
      <pc:chgData name="Olia Gavrysh" userId="12b2dfd9-427b-4797-a0d0-f921dfe4ec39" providerId="ADAL" clId="{D9904EE3-7D58-4CBF-B656-B999E9ACB716}" dt="2021-02-18T01:14:10.171" v="860" actId="20577"/>
      <pc:docMkLst>
        <pc:docMk/>
      </pc:docMkLst>
      <pc:sldChg chg="del">
        <pc:chgData name="Olia Gavrysh" userId="12b2dfd9-427b-4797-a0d0-f921dfe4ec39" providerId="ADAL" clId="{D9904EE3-7D58-4CBF-B656-B999E9ACB716}" dt="2021-02-17T08:56:18.515" v="575" actId="47"/>
        <pc:sldMkLst>
          <pc:docMk/>
          <pc:sldMk cId="3615987370" sldId="2076137298"/>
        </pc:sldMkLst>
      </pc:sldChg>
      <pc:sldChg chg="modNotesTx">
        <pc:chgData name="Olia Gavrysh" userId="12b2dfd9-427b-4797-a0d0-f921dfe4ec39" providerId="ADAL" clId="{D9904EE3-7D58-4CBF-B656-B999E9ACB716}" dt="2021-02-17T08:55:41.519" v="574" actId="20577"/>
        <pc:sldMkLst>
          <pc:docMk/>
          <pc:sldMk cId="3117811426" sldId="2076137299"/>
        </pc:sldMkLst>
      </pc:sldChg>
      <pc:sldChg chg="modSp mod">
        <pc:chgData name="Olia Gavrysh" userId="12b2dfd9-427b-4797-a0d0-f921dfe4ec39" providerId="ADAL" clId="{D9904EE3-7D58-4CBF-B656-B999E9ACB716}" dt="2021-02-17T08:55:16.167" v="552" actId="20577"/>
        <pc:sldMkLst>
          <pc:docMk/>
          <pc:sldMk cId="248313921" sldId="2076137300"/>
        </pc:sldMkLst>
        <pc:spChg chg="mod">
          <ac:chgData name="Olia Gavrysh" userId="12b2dfd9-427b-4797-a0d0-f921dfe4ec39" providerId="ADAL" clId="{D9904EE3-7D58-4CBF-B656-B999E9ACB716}" dt="2021-02-17T08:55:16.167" v="552" actId="20577"/>
          <ac:spMkLst>
            <pc:docMk/>
            <pc:sldMk cId="248313921" sldId="2076137300"/>
            <ac:spMk id="3" creationId="{DF8881A3-2B45-43E5-8769-BB9AE9655A98}"/>
          </ac:spMkLst>
        </pc:spChg>
      </pc:sldChg>
      <pc:sldChg chg="modSp add del mod modNotesTx">
        <pc:chgData name="Olia Gavrysh" userId="12b2dfd9-427b-4797-a0d0-f921dfe4ec39" providerId="ADAL" clId="{D9904EE3-7D58-4CBF-B656-B999E9ACB716}" dt="2021-02-18T01:14:10.171" v="860" actId="20577"/>
        <pc:sldMkLst>
          <pc:docMk/>
          <pc:sldMk cId="1276463853" sldId="2076137311"/>
        </pc:sldMkLst>
        <pc:spChg chg="mod">
          <ac:chgData name="Olia Gavrysh" userId="12b2dfd9-427b-4797-a0d0-f921dfe4ec39" providerId="ADAL" clId="{D9904EE3-7D58-4CBF-B656-B999E9ACB716}" dt="2021-02-18T01:11:43.198" v="600" actId="20577"/>
          <ac:spMkLst>
            <pc:docMk/>
            <pc:sldMk cId="1276463853" sldId="2076137311"/>
            <ac:spMk id="3" creationId="{DF8881A3-2B45-43E5-8769-BB9AE9655A98}"/>
          </ac:spMkLst>
        </pc:spChg>
        <pc:picChg chg="mod">
          <ac:chgData name="Olia Gavrysh" userId="12b2dfd9-427b-4797-a0d0-f921dfe4ec39" providerId="ADAL" clId="{D9904EE3-7D58-4CBF-B656-B999E9ACB716}" dt="2021-02-17T08:56:37.899" v="576" actId="14100"/>
          <ac:picMkLst>
            <pc:docMk/>
            <pc:sldMk cId="1276463853" sldId="2076137311"/>
            <ac:picMk id="1026" creationId="{6AAE566D-989A-47D7-9E55-F4BA12A6E090}"/>
          </ac:picMkLst>
        </pc:picChg>
      </pc:sldChg>
      <pc:sldChg chg="addSp">
        <pc:chgData name="Olia Gavrysh" userId="12b2dfd9-427b-4797-a0d0-f921dfe4ec39" providerId="ADAL" clId="{D9904EE3-7D58-4CBF-B656-B999E9ACB716}" dt="2021-02-17T08:35:50.123" v="176"/>
        <pc:sldMkLst>
          <pc:docMk/>
          <pc:sldMk cId="1417219371" sldId="2076137311"/>
        </pc:sldMkLst>
        <pc:picChg chg="add">
          <ac:chgData name="Olia Gavrysh" userId="12b2dfd9-427b-4797-a0d0-f921dfe4ec39" providerId="ADAL" clId="{D9904EE3-7D58-4CBF-B656-B999E9ACB716}" dt="2021-02-17T08:35:50.123" v="176"/>
          <ac:picMkLst>
            <pc:docMk/>
            <pc:sldMk cId="1417219371" sldId="2076137311"/>
            <ac:picMk id="1026" creationId="{6AAE566D-989A-47D7-9E55-F4BA12A6E090}"/>
          </ac:picMkLst>
        </pc:picChg>
      </pc:sldChg>
    </pc:docChg>
  </pc:docChgLst>
  <pc:docChgLst>
    <pc:chgData name="Beth Massi" userId="bd08b5aa-02b2-43fc-b15c-eeea7517ad71" providerId="ADAL" clId="{A387DFE6-AD3D-4FE8-9052-54EC6952B2AD}"/>
    <pc:docChg chg="undo redo custSel addSld delSld modSld sldOrd modMainMaster">
      <pc:chgData name="Beth Massi" userId="bd08b5aa-02b2-43fc-b15c-eeea7517ad71" providerId="ADAL" clId="{A387DFE6-AD3D-4FE8-9052-54EC6952B2AD}" dt="2021-02-25T15:01:19.594" v="16099" actId="20577"/>
      <pc:docMkLst>
        <pc:docMk/>
      </pc:docMkLst>
      <pc:sldChg chg="addSp delSp modSp mod modShow modNotesTx">
        <pc:chgData name="Beth Massi" userId="bd08b5aa-02b2-43fc-b15c-eeea7517ad71" providerId="ADAL" clId="{A387DFE6-AD3D-4FE8-9052-54EC6952B2AD}" dt="2021-02-25T15:00:00.262" v="16072" actId="20577"/>
        <pc:sldMkLst>
          <pc:docMk/>
          <pc:sldMk cId="3852120625" sldId="257"/>
        </pc:sldMkLst>
        <pc:spChg chg="mod">
          <ac:chgData name="Beth Massi" userId="bd08b5aa-02b2-43fc-b15c-eeea7517ad71" providerId="ADAL" clId="{A387DFE6-AD3D-4FE8-9052-54EC6952B2AD}" dt="2021-02-11T00:06:51.885" v="37" actId="6549"/>
          <ac:spMkLst>
            <pc:docMk/>
            <pc:sldMk cId="3852120625" sldId="257"/>
            <ac:spMk id="2" creationId="{096FE8AF-C54E-8B47-969A-459B511062AA}"/>
          </ac:spMkLst>
        </pc:spChg>
        <pc:spChg chg="mod">
          <ac:chgData name="Beth Massi" userId="bd08b5aa-02b2-43fc-b15c-eeea7517ad71" providerId="ADAL" clId="{A387DFE6-AD3D-4FE8-9052-54EC6952B2AD}" dt="2021-02-12T17:10:14.040" v="3620" actId="20577"/>
          <ac:spMkLst>
            <pc:docMk/>
            <pc:sldMk cId="3852120625" sldId="257"/>
            <ac:spMk id="3" creationId="{0783A175-10B8-0B47-A3ED-FDEB68569CA0}"/>
          </ac:spMkLst>
        </pc:spChg>
        <pc:picChg chg="add">
          <ac:chgData name="Beth Massi" userId="bd08b5aa-02b2-43fc-b15c-eeea7517ad71" providerId="ADAL" clId="{A387DFE6-AD3D-4FE8-9052-54EC6952B2AD}" dt="2021-02-11T00:06:22.131" v="14" actId="22"/>
          <ac:picMkLst>
            <pc:docMk/>
            <pc:sldMk cId="3852120625" sldId="257"/>
            <ac:picMk id="4" creationId="{9AB4F3C5-78B2-45F5-A85A-8967BC86E1B6}"/>
          </ac:picMkLst>
        </pc:picChg>
        <pc:picChg chg="del">
          <ac:chgData name="Beth Massi" userId="bd08b5aa-02b2-43fc-b15c-eeea7517ad71" providerId="ADAL" clId="{A387DFE6-AD3D-4FE8-9052-54EC6952B2AD}" dt="2021-02-11T00:05:48.936" v="13" actId="478"/>
          <ac:picMkLst>
            <pc:docMk/>
            <pc:sldMk cId="3852120625" sldId="257"/>
            <ac:picMk id="8" creationId="{1EB15B65-641B-B747-9ED0-F09D51A384B2}"/>
          </ac:picMkLst>
        </pc:picChg>
      </pc:sldChg>
      <pc:sldChg chg="del">
        <pc:chgData name="Beth Massi" userId="bd08b5aa-02b2-43fc-b15c-eeea7517ad71" providerId="ADAL" clId="{A387DFE6-AD3D-4FE8-9052-54EC6952B2AD}" dt="2021-02-11T01:51:44.563" v="1038" actId="47"/>
        <pc:sldMkLst>
          <pc:docMk/>
          <pc:sldMk cId="3351983227" sldId="258"/>
        </pc:sldMkLst>
      </pc:sldChg>
      <pc:sldChg chg="del">
        <pc:chgData name="Beth Massi" userId="bd08b5aa-02b2-43fc-b15c-eeea7517ad71" providerId="ADAL" clId="{A387DFE6-AD3D-4FE8-9052-54EC6952B2AD}" dt="2021-02-11T00:08:25.893" v="79" actId="47"/>
        <pc:sldMkLst>
          <pc:docMk/>
          <pc:sldMk cId="1108877457" sldId="260"/>
        </pc:sldMkLst>
      </pc:sldChg>
      <pc:sldChg chg="del mod ord modShow">
        <pc:chgData name="Beth Massi" userId="bd08b5aa-02b2-43fc-b15c-eeea7517ad71" providerId="ADAL" clId="{A387DFE6-AD3D-4FE8-9052-54EC6952B2AD}" dt="2021-02-11T18:24:20.967" v="2693" actId="47"/>
        <pc:sldMkLst>
          <pc:docMk/>
          <pc:sldMk cId="4113657981" sldId="262"/>
        </pc:sldMkLst>
      </pc:sldChg>
      <pc:sldChg chg="del mod ord modShow">
        <pc:chgData name="Beth Massi" userId="bd08b5aa-02b2-43fc-b15c-eeea7517ad71" providerId="ADAL" clId="{A387DFE6-AD3D-4FE8-9052-54EC6952B2AD}" dt="2021-02-12T00:50:20.032" v="3355" actId="47"/>
        <pc:sldMkLst>
          <pc:docMk/>
          <pc:sldMk cId="1453345562" sldId="277"/>
        </pc:sldMkLst>
      </pc:sldChg>
      <pc:sldChg chg="del mod ord modShow">
        <pc:chgData name="Beth Massi" userId="bd08b5aa-02b2-43fc-b15c-eeea7517ad71" providerId="ADAL" clId="{A387DFE6-AD3D-4FE8-9052-54EC6952B2AD}" dt="2021-02-12T00:50:14.022" v="3354" actId="47"/>
        <pc:sldMkLst>
          <pc:docMk/>
          <pc:sldMk cId="1699763393" sldId="282"/>
        </pc:sldMkLst>
      </pc:sldChg>
      <pc:sldChg chg="delSp modSp mod ord modShow modNotesTx">
        <pc:chgData name="Beth Massi" userId="bd08b5aa-02b2-43fc-b15c-eeea7517ad71" providerId="ADAL" clId="{A387DFE6-AD3D-4FE8-9052-54EC6952B2AD}" dt="2021-02-19T22:33:39.483" v="12946"/>
        <pc:sldMkLst>
          <pc:docMk/>
          <pc:sldMk cId="2412432847" sldId="286"/>
        </pc:sldMkLst>
        <pc:spChg chg="mod">
          <ac:chgData name="Beth Massi" userId="bd08b5aa-02b2-43fc-b15c-eeea7517ad71" providerId="ADAL" clId="{A387DFE6-AD3D-4FE8-9052-54EC6952B2AD}" dt="2021-02-18T02:07:26.420" v="9466" actId="20577"/>
          <ac:spMkLst>
            <pc:docMk/>
            <pc:sldMk cId="2412432847" sldId="286"/>
            <ac:spMk id="2" creationId="{FA9D1495-BD70-420A-9A4F-8DBE90E37993}"/>
          </ac:spMkLst>
        </pc:spChg>
        <pc:spChg chg="mod">
          <ac:chgData name="Beth Massi" userId="bd08b5aa-02b2-43fc-b15c-eeea7517ad71" providerId="ADAL" clId="{A387DFE6-AD3D-4FE8-9052-54EC6952B2AD}" dt="2021-02-19T16:59:42.770" v="11850" actId="20577"/>
          <ac:spMkLst>
            <pc:docMk/>
            <pc:sldMk cId="2412432847" sldId="286"/>
            <ac:spMk id="3" creationId="{16173141-AABB-48D7-AC77-E2A4E503145A}"/>
          </ac:spMkLst>
        </pc:spChg>
        <pc:spChg chg="del">
          <ac:chgData name="Beth Massi" userId="bd08b5aa-02b2-43fc-b15c-eeea7517ad71" providerId="ADAL" clId="{A387DFE6-AD3D-4FE8-9052-54EC6952B2AD}" dt="2021-02-11T02:00:28.673" v="1337" actId="478"/>
          <ac:spMkLst>
            <pc:docMk/>
            <pc:sldMk cId="2412432847" sldId="286"/>
            <ac:spMk id="11" creationId="{9A945103-FD9B-41D7-97B2-6BAE6CF83C87}"/>
          </ac:spMkLst>
        </pc:spChg>
        <pc:spChg chg="mod">
          <ac:chgData name="Beth Massi" userId="bd08b5aa-02b2-43fc-b15c-eeea7517ad71" providerId="ADAL" clId="{A387DFE6-AD3D-4FE8-9052-54EC6952B2AD}" dt="2021-02-18T02:07:18.227" v="9450" actId="6549"/>
          <ac:spMkLst>
            <pc:docMk/>
            <pc:sldMk cId="2412432847" sldId="286"/>
            <ac:spMk id="22" creationId="{59156328-9AA1-4194-B48A-ACFF5B6D1174}"/>
          </ac:spMkLst>
        </pc:spChg>
        <pc:spChg chg="mod">
          <ac:chgData name="Beth Massi" userId="bd08b5aa-02b2-43fc-b15c-eeea7517ad71" providerId="ADAL" clId="{A387DFE6-AD3D-4FE8-9052-54EC6952B2AD}" dt="2021-02-18T02:07:10.158" v="9442" actId="20577"/>
          <ac:spMkLst>
            <pc:docMk/>
            <pc:sldMk cId="2412432847" sldId="286"/>
            <ac:spMk id="30" creationId="{8E86EAC8-FA42-4B85-977C-BD1DEBC17DD6}"/>
          </ac:spMkLst>
        </pc:spChg>
        <pc:spChg chg="mod">
          <ac:chgData name="Beth Massi" userId="bd08b5aa-02b2-43fc-b15c-eeea7517ad71" providerId="ADAL" clId="{A387DFE6-AD3D-4FE8-9052-54EC6952B2AD}" dt="2021-02-18T02:07:12.027" v="9444" actId="6549"/>
          <ac:spMkLst>
            <pc:docMk/>
            <pc:sldMk cId="2412432847" sldId="286"/>
            <ac:spMk id="37" creationId="{D6DC9229-80F3-4B1F-9616-7D5F69D69E29}"/>
          </ac:spMkLst>
        </pc:spChg>
        <pc:spChg chg="mod">
          <ac:chgData name="Beth Massi" userId="bd08b5aa-02b2-43fc-b15c-eeea7517ad71" providerId="ADAL" clId="{A387DFE6-AD3D-4FE8-9052-54EC6952B2AD}" dt="2021-02-18T02:07:13.772" v="9446" actId="6549"/>
          <ac:spMkLst>
            <pc:docMk/>
            <pc:sldMk cId="2412432847" sldId="286"/>
            <ac:spMk id="41" creationId="{A1E5FF5E-B26E-4C81-AB70-EF21C8CDFBC2}"/>
          </ac:spMkLst>
        </pc:spChg>
        <pc:spChg chg="mod">
          <ac:chgData name="Beth Massi" userId="bd08b5aa-02b2-43fc-b15c-eeea7517ad71" providerId="ADAL" clId="{A387DFE6-AD3D-4FE8-9052-54EC6952B2AD}" dt="2021-02-18T02:07:15.978" v="9448" actId="6549"/>
          <ac:spMkLst>
            <pc:docMk/>
            <pc:sldMk cId="2412432847" sldId="286"/>
            <ac:spMk id="44" creationId="{37493468-D54C-4E85-A0F1-07B5758996B1}"/>
          </ac:spMkLst>
        </pc:spChg>
        <pc:cxnChg chg="mod">
          <ac:chgData name="Beth Massi" userId="bd08b5aa-02b2-43fc-b15c-eeea7517ad71" providerId="ADAL" clId="{A387DFE6-AD3D-4FE8-9052-54EC6952B2AD}" dt="2021-02-18T00:06:01.079" v="8206" actId="113"/>
          <ac:cxnSpMkLst>
            <pc:docMk/>
            <pc:sldMk cId="2412432847" sldId="286"/>
            <ac:cxnSpMk id="31" creationId="{720309C1-E35A-4C6A-AF68-E388182BED60}"/>
          </ac:cxnSpMkLst>
        </pc:cxnChg>
      </pc:sldChg>
      <pc:sldChg chg="addSp delSp modSp add mod modClrScheme delAnim modAnim addCm delCm modCm chgLayout modNotesTx">
        <pc:chgData name="Beth Massi" userId="bd08b5aa-02b2-43fc-b15c-eeea7517ad71" providerId="ADAL" clId="{A387DFE6-AD3D-4FE8-9052-54EC6952B2AD}" dt="2021-02-23T18:30:25.639" v="14299"/>
        <pc:sldMkLst>
          <pc:docMk/>
          <pc:sldMk cId="4154495626" sldId="289"/>
        </pc:sldMkLst>
        <pc:spChg chg="add mod">
          <ac:chgData name="Beth Massi" userId="bd08b5aa-02b2-43fc-b15c-eeea7517ad71" providerId="ADAL" clId="{A387DFE6-AD3D-4FE8-9052-54EC6952B2AD}" dt="2021-02-17T22:38:04.193" v="5151" actId="20577"/>
          <ac:spMkLst>
            <pc:docMk/>
            <pc:sldMk cId="4154495626" sldId="289"/>
            <ac:spMk id="2" creationId="{0715E6E9-F688-43E5-9997-6FE833CDEE12}"/>
          </ac:spMkLst>
        </pc:spChg>
        <pc:spChg chg="add del mod ord">
          <ac:chgData name="Beth Massi" userId="bd08b5aa-02b2-43fc-b15c-eeea7517ad71" providerId="ADAL" clId="{A387DFE6-AD3D-4FE8-9052-54EC6952B2AD}" dt="2021-02-11T22:51:26.182" v="2709" actId="478"/>
          <ac:spMkLst>
            <pc:docMk/>
            <pc:sldMk cId="4154495626" sldId="289"/>
            <ac:spMk id="2" creationId="{EE2EE643-194B-4A72-B424-F8E132FB6470}"/>
          </ac:spMkLst>
        </pc:spChg>
        <pc:spChg chg="add mod">
          <ac:chgData name="Beth Massi" userId="bd08b5aa-02b2-43fc-b15c-eeea7517ad71" providerId="ADAL" clId="{A387DFE6-AD3D-4FE8-9052-54EC6952B2AD}" dt="2021-02-17T22:51:50.733" v="5260" actId="14100"/>
          <ac:spMkLst>
            <pc:docMk/>
            <pc:sldMk cId="4154495626" sldId="289"/>
            <ac:spMk id="3" creationId="{442D615D-A9CB-4A3E-BF3E-4030C12ED894}"/>
          </ac:spMkLst>
        </pc:spChg>
        <pc:spChg chg="add del mod">
          <ac:chgData name="Beth Massi" userId="bd08b5aa-02b2-43fc-b15c-eeea7517ad71" providerId="ADAL" clId="{A387DFE6-AD3D-4FE8-9052-54EC6952B2AD}" dt="2021-02-11T22:55:14.813" v="2748" actId="478"/>
          <ac:spMkLst>
            <pc:docMk/>
            <pc:sldMk cId="4154495626" sldId="289"/>
            <ac:spMk id="4" creationId="{888188A8-E8F0-4DA3-870C-CBD9949E05AA}"/>
          </ac:spMkLst>
        </pc:spChg>
        <pc:spChg chg="mod topLvl">
          <ac:chgData name="Beth Massi" userId="bd08b5aa-02b2-43fc-b15c-eeea7517ad71" providerId="ADAL" clId="{A387DFE6-AD3D-4FE8-9052-54EC6952B2AD}" dt="2021-02-17T21:13:48.636" v="3946" actId="2711"/>
          <ac:spMkLst>
            <pc:docMk/>
            <pc:sldMk cId="4154495626" sldId="289"/>
            <ac:spMk id="5" creationId="{9800192F-208F-4F24-87F9-75A65AE119DC}"/>
          </ac:spMkLst>
        </pc:spChg>
        <pc:spChg chg="mod ord">
          <ac:chgData name="Beth Massi" userId="bd08b5aa-02b2-43fc-b15c-eeea7517ad71" providerId="ADAL" clId="{A387DFE6-AD3D-4FE8-9052-54EC6952B2AD}" dt="2021-02-17T22:49:26.163" v="5244" actId="700"/>
          <ac:spMkLst>
            <pc:docMk/>
            <pc:sldMk cId="4154495626" sldId="289"/>
            <ac:spMk id="6" creationId="{7C376708-27FB-47AF-ABE1-2D622AC8ED83}"/>
          </ac:spMkLst>
        </pc:spChg>
        <pc:spChg chg="add del mod">
          <ac:chgData name="Beth Massi" userId="bd08b5aa-02b2-43fc-b15c-eeea7517ad71" providerId="ADAL" clId="{A387DFE6-AD3D-4FE8-9052-54EC6952B2AD}" dt="2021-02-11T22:55:18.167" v="2749" actId="478"/>
          <ac:spMkLst>
            <pc:docMk/>
            <pc:sldMk cId="4154495626" sldId="289"/>
            <ac:spMk id="7" creationId="{3211C77C-AD5C-416E-9B76-0A0917A51626}"/>
          </ac:spMkLst>
        </pc:spChg>
        <pc:spChg chg="add del mod">
          <ac:chgData name="Beth Massi" userId="bd08b5aa-02b2-43fc-b15c-eeea7517ad71" providerId="ADAL" clId="{A387DFE6-AD3D-4FE8-9052-54EC6952B2AD}" dt="2021-02-17T22:48:48.034" v="5235" actId="478"/>
          <ac:spMkLst>
            <pc:docMk/>
            <pc:sldMk cId="4154495626" sldId="289"/>
            <ac:spMk id="7" creationId="{C5254D3F-5E53-4611-824D-08D8A693DDEC}"/>
          </ac:spMkLst>
        </pc:spChg>
        <pc:spChg chg="add mod">
          <ac:chgData name="Beth Massi" userId="bd08b5aa-02b2-43fc-b15c-eeea7517ad71" providerId="ADAL" clId="{A387DFE6-AD3D-4FE8-9052-54EC6952B2AD}" dt="2021-02-17T22:51:47.074" v="5259" actId="14100"/>
          <ac:spMkLst>
            <pc:docMk/>
            <pc:sldMk cId="4154495626" sldId="289"/>
            <ac:spMk id="8" creationId="{C12ADBBF-DBA1-4B54-9C3F-8E14E2FD5479}"/>
          </ac:spMkLst>
        </pc:spChg>
        <pc:spChg chg="add mod">
          <ac:chgData name="Beth Massi" userId="bd08b5aa-02b2-43fc-b15c-eeea7517ad71" providerId="ADAL" clId="{A387DFE6-AD3D-4FE8-9052-54EC6952B2AD}" dt="2021-02-17T22:52:52.763" v="5274" actId="1037"/>
          <ac:spMkLst>
            <pc:docMk/>
            <pc:sldMk cId="4154495626" sldId="289"/>
            <ac:spMk id="9" creationId="{5DDCFD2E-2105-4B43-B3B2-855493A50A16}"/>
          </ac:spMkLst>
        </pc:spChg>
        <pc:spChg chg="del mod topLvl">
          <ac:chgData name="Beth Massi" userId="bd08b5aa-02b2-43fc-b15c-eeea7517ad71" providerId="ADAL" clId="{A387DFE6-AD3D-4FE8-9052-54EC6952B2AD}" dt="2021-02-11T22:50:34.621" v="2705" actId="478"/>
          <ac:spMkLst>
            <pc:docMk/>
            <pc:sldMk cId="4154495626" sldId="289"/>
            <ac:spMk id="9" creationId="{D828824C-81E1-4BB4-8C9B-C6D5968F3BA8}"/>
          </ac:spMkLst>
        </pc:spChg>
        <pc:spChg chg="add mod">
          <ac:chgData name="Beth Massi" userId="bd08b5aa-02b2-43fc-b15c-eeea7517ad71" providerId="ADAL" clId="{A387DFE6-AD3D-4FE8-9052-54EC6952B2AD}" dt="2021-02-17T22:51:43.519" v="5258" actId="14100"/>
          <ac:spMkLst>
            <pc:docMk/>
            <pc:sldMk cId="4154495626" sldId="289"/>
            <ac:spMk id="10" creationId="{5BBE83C9-4CA8-4E7C-A8FE-04FF1E0C1A0F}"/>
          </ac:spMkLst>
        </pc:spChg>
        <pc:spChg chg="mod">
          <ac:chgData name="Beth Massi" userId="bd08b5aa-02b2-43fc-b15c-eeea7517ad71" providerId="ADAL" clId="{A387DFE6-AD3D-4FE8-9052-54EC6952B2AD}" dt="2021-02-17T23:10:21.268" v="5490" actId="20577"/>
          <ac:spMkLst>
            <pc:docMk/>
            <pc:sldMk cId="4154495626" sldId="289"/>
            <ac:spMk id="11" creationId="{C0E7814F-772A-488B-9829-94D3C5B349DF}"/>
          </ac:spMkLst>
        </pc:spChg>
        <pc:spChg chg="add mod ord topLvl">
          <ac:chgData name="Beth Massi" userId="bd08b5aa-02b2-43fc-b15c-eeea7517ad71" providerId="ADAL" clId="{A387DFE6-AD3D-4FE8-9052-54EC6952B2AD}" dt="2021-02-16T19:58:47.354" v="3808" actId="14100"/>
          <ac:spMkLst>
            <pc:docMk/>
            <pc:sldMk cId="4154495626" sldId="289"/>
            <ac:spMk id="12" creationId="{3856ECE8-C979-467B-9DBF-255CA25E0517}"/>
          </ac:spMkLst>
        </pc:spChg>
        <pc:spChg chg="del mod">
          <ac:chgData name="Beth Massi" userId="bd08b5aa-02b2-43fc-b15c-eeea7517ad71" providerId="ADAL" clId="{A387DFE6-AD3D-4FE8-9052-54EC6952B2AD}" dt="2021-02-11T22:53:57.540" v="2727" actId="478"/>
          <ac:spMkLst>
            <pc:docMk/>
            <pc:sldMk cId="4154495626" sldId="289"/>
            <ac:spMk id="13" creationId="{DF9CE111-90D6-418A-8618-5D5DA326FEC0}"/>
          </ac:spMkLst>
        </pc:spChg>
        <pc:spChg chg="add del">
          <ac:chgData name="Beth Massi" userId="bd08b5aa-02b2-43fc-b15c-eeea7517ad71" providerId="ADAL" clId="{A387DFE6-AD3D-4FE8-9052-54EC6952B2AD}" dt="2021-02-11T23:02:31.921" v="2821" actId="22"/>
          <ac:spMkLst>
            <pc:docMk/>
            <pc:sldMk cId="4154495626" sldId="289"/>
            <ac:spMk id="15" creationId="{AAADA618-22E3-440B-AE93-9F63DD0EA7E5}"/>
          </ac:spMkLst>
        </pc:spChg>
        <pc:spChg chg="add mod topLvl">
          <ac:chgData name="Beth Massi" userId="bd08b5aa-02b2-43fc-b15c-eeea7517ad71" providerId="ADAL" clId="{A387DFE6-AD3D-4FE8-9052-54EC6952B2AD}" dt="2021-02-17T22:52:52.763" v="5274" actId="1037"/>
          <ac:spMkLst>
            <pc:docMk/>
            <pc:sldMk cId="4154495626" sldId="289"/>
            <ac:spMk id="16" creationId="{B330C181-3BE3-4298-93B3-4D0CB05118AD}"/>
          </ac:spMkLst>
        </pc:spChg>
        <pc:spChg chg="mod">
          <ac:chgData name="Beth Massi" userId="bd08b5aa-02b2-43fc-b15c-eeea7517ad71" providerId="ADAL" clId="{A387DFE6-AD3D-4FE8-9052-54EC6952B2AD}" dt="2021-02-11T01:55:53.392" v="1159" actId="1076"/>
          <ac:spMkLst>
            <pc:docMk/>
            <pc:sldMk cId="4154495626" sldId="289"/>
            <ac:spMk id="23" creationId="{DA8EF698-9DE6-4BAB-8657-527421111A93}"/>
          </ac:spMkLst>
        </pc:spChg>
        <pc:spChg chg="mod">
          <ac:chgData name="Beth Massi" userId="bd08b5aa-02b2-43fc-b15c-eeea7517ad71" providerId="ADAL" clId="{A387DFE6-AD3D-4FE8-9052-54EC6952B2AD}" dt="2021-02-11T01:55:53.392" v="1159" actId="1076"/>
          <ac:spMkLst>
            <pc:docMk/>
            <pc:sldMk cId="4154495626" sldId="289"/>
            <ac:spMk id="24" creationId="{D5D20E13-5FD5-48D6-85DD-C2D062DAD639}"/>
          </ac:spMkLst>
        </pc:spChg>
        <pc:spChg chg="mod">
          <ac:chgData name="Beth Massi" userId="bd08b5aa-02b2-43fc-b15c-eeea7517ad71" providerId="ADAL" clId="{A387DFE6-AD3D-4FE8-9052-54EC6952B2AD}" dt="2021-02-11T01:55:53.392" v="1159" actId="1076"/>
          <ac:spMkLst>
            <pc:docMk/>
            <pc:sldMk cId="4154495626" sldId="289"/>
            <ac:spMk id="25" creationId="{AB788E63-5561-4FA0-98B1-9584DB0552A3}"/>
          </ac:spMkLst>
        </pc:spChg>
        <pc:spChg chg="mod">
          <ac:chgData name="Beth Massi" userId="bd08b5aa-02b2-43fc-b15c-eeea7517ad71" providerId="ADAL" clId="{A387DFE6-AD3D-4FE8-9052-54EC6952B2AD}" dt="2021-02-17T22:38:42.809" v="5160" actId="1076"/>
          <ac:spMkLst>
            <pc:docMk/>
            <pc:sldMk cId="4154495626" sldId="289"/>
            <ac:spMk id="27" creationId="{E6899861-F3C8-435F-842F-0D4F0330DE36}"/>
          </ac:spMkLst>
        </pc:spChg>
        <pc:spChg chg="mod">
          <ac:chgData name="Beth Massi" userId="bd08b5aa-02b2-43fc-b15c-eeea7517ad71" providerId="ADAL" clId="{A387DFE6-AD3D-4FE8-9052-54EC6952B2AD}" dt="2021-02-11T01:55:53.392" v="1159" actId="1076"/>
          <ac:spMkLst>
            <pc:docMk/>
            <pc:sldMk cId="4154495626" sldId="289"/>
            <ac:spMk id="28" creationId="{42FF6D46-C018-49D8-87C3-2FDFDC27E005}"/>
          </ac:spMkLst>
        </pc:spChg>
        <pc:spChg chg="mod">
          <ac:chgData name="Beth Massi" userId="bd08b5aa-02b2-43fc-b15c-eeea7517ad71" providerId="ADAL" clId="{A387DFE6-AD3D-4FE8-9052-54EC6952B2AD}" dt="2021-02-11T01:55:53.392" v="1159" actId="1076"/>
          <ac:spMkLst>
            <pc:docMk/>
            <pc:sldMk cId="4154495626" sldId="289"/>
            <ac:spMk id="29" creationId="{C6830F7E-734D-45FE-958C-0891F5C76253}"/>
          </ac:spMkLst>
        </pc:spChg>
        <pc:spChg chg="mod">
          <ac:chgData name="Beth Massi" userId="bd08b5aa-02b2-43fc-b15c-eeea7517ad71" providerId="ADAL" clId="{A387DFE6-AD3D-4FE8-9052-54EC6952B2AD}" dt="2021-02-11T01:55:53.392" v="1159" actId="1076"/>
          <ac:spMkLst>
            <pc:docMk/>
            <pc:sldMk cId="4154495626" sldId="289"/>
            <ac:spMk id="30" creationId="{0DBAF93A-A7E4-4B30-9551-35995F8A7260}"/>
          </ac:spMkLst>
        </pc:spChg>
        <pc:spChg chg="mod">
          <ac:chgData name="Beth Massi" userId="bd08b5aa-02b2-43fc-b15c-eeea7517ad71" providerId="ADAL" clId="{A387DFE6-AD3D-4FE8-9052-54EC6952B2AD}" dt="2021-02-11T01:55:53.392" v="1159" actId="1076"/>
          <ac:spMkLst>
            <pc:docMk/>
            <pc:sldMk cId="4154495626" sldId="289"/>
            <ac:spMk id="31" creationId="{1A1AADD2-6308-4EC2-A486-8195C72467BC}"/>
          </ac:spMkLst>
        </pc:spChg>
        <pc:spChg chg="mod">
          <ac:chgData name="Beth Massi" userId="bd08b5aa-02b2-43fc-b15c-eeea7517ad71" providerId="ADAL" clId="{A387DFE6-AD3D-4FE8-9052-54EC6952B2AD}" dt="2021-02-17T22:48:42.724" v="5233" actId="1038"/>
          <ac:spMkLst>
            <pc:docMk/>
            <pc:sldMk cId="4154495626" sldId="289"/>
            <ac:spMk id="36" creationId="{FD2C8F62-0317-4E9A-A6FE-2FDFD3CA7D86}"/>
          </ac:spMkLst>
        </pc:spChg>
        <pc:spChg chg="del mod">
          <ac:chgData name="Beth Massi" userId="bd08b5aa-02b2-43fc-b15c-eeea7517ad71" providerId="ADAL" clId="{A387DFE6-AD3D-4FE8-9052-54EC6952B2AD}" dt="2021-02-17T22:48:50.514" v="5236" actId="478"/>
          <ac:spMkLst>
            <pc:docMk/>
            <pc:sldMk cId="4154495626" sldId="289"/>
            <ac:spMk id="37" creationId="{158CF799-08DE-47DC-BFAF-0885CA656BD1}"/>
          </ac:spMkLst>
        </pc:spChg>
        <pc:spChg chg="del mod">
          <ac:chgData name="Beth Massi" userId="bd08b5aa-02b2-43fc-b15c-eeea7517ad71" providerId="ADAL" clId="{A387DFE6-AD3D-4FE8-9052-54EC6952B2AD}" dt="2021-02-17T22:48:46.415" v="5234" actId="478"/>
          <ac:spMkLst>
            <pc:docMk/>
            <pc:sldMk cId="4154495626" sldId="289"/>
            <ac:spMk id="40" creationId="{A77D1215-CF02-4203-90E3-2430EE1334F5}"/>
          </ac:spMkLst>
        </pc:spChg>
        <pc:spChg chg="add mod">
          <ac:chgData name="Beth Massi" userId="bd08b5aa-02b2-43fc-b15c-eeea7517ad71" providerId="ADAL" clId="{A387DFE6-AD3D-4FE8-9052-54EC6952B2AD}" dt="2021-02-17T22:48:59.703" v="5238" actId="1076"/>
          <ac:spMkLst>
            <pc:docMk/>
            <pc:sldMk cId="4154495626" sldId="289"/>
            <ac:spMk id="44" creationId="{340D0D5B-B749-4ED4-90F2-11EF3860FD69}"/>
          </ac:spMkLst>
        </pc:spChg>
        <pc:spChg chg="add mod">
          <ac:chgData name="Beth Massi" userId="bd08b5aa-02b2-43fc-b15c-eeea7517ad71" providerId="ADAL" clId="{A387DFE6-AD3D-4FE8-9052-54EC6952B2AD}" dt="2021-02-17T22:49:10.363" v="5240" actId="1076"/>
          <ac:spMkLst>
            <pc:docMk/>
            <pc:sldMk cId="4154495626" sldId="289"/>
            <ac:spMk id="45" creationId="{33CBC153-8D1D-4903-8B48-23A94DBEFA08}"/>
          </ac:spMkLst>
        </pc:spChg>
        <pc:spChg chg="add mod">
          <ac:chgData name="Beth Massi" userId="bd08b5aa-02b2-43fc-b15c-eeea7517ad71" providerId="ADAL" clId="{A387DFE6-AD3D-4FE8-9052-54EC6952B2AD}" dt="2021-02-17T22:49:17.561" v="5242" actId="1076"/>
          <ac:spMkLst>
            <pc:docMk/>
            <pc:sldMk cId="4154495626" sldId="289"/>
            <ac:spMk id="46" creationId="{DB1DD271-AEA8-4ACC-9596-512AA5B0C450}"/>
          </ac:spMkLst>
        </pc:spChg>
        <pc:spChg chg="add del mod ord">
          <ac:chgData name="Beth Massi" userId="bd08b5aa-02b2-43fc-b15c-eeea7517ad71" providerId="ADAL" clId="{A387DFE6-AD3D-4FE8-9052-54EC6952B2AD}" dt="2021-02-17T22:49:26.163" v="5244" actId="700"/>
          <ac:spMkLst>
            <pc:docMk/>
            <pc:sldMk cId="4154495626" sldId="289"/>
            <ac:spMk id="47" creationId="{88B2E8F1-8477-435C-B5A5-7710E24C86EA}"/>
          </ac:spMkLst>
        </pc:spChg>
        <pc:spChg chg="mod">
          <ac:chgData name="Beth Massi" userId="bd08b5aa-02b2-43fc-b15c-eeea7517ad71" providerId="ADAL" clId="{A387DFE6-AD3D-4FE8-9052-54EC6952B2AD}" dt="2021-02-11T23:02:45.051" v="2822"/>
          <ac:spMkLst>
            <pc:docMk/>
            <pc:sldMk cId="4154495626" sldId="289"/>
            <ac:spMk id="52" creationId="{EC1C9538-09A7-48F8-9FBF-307674CE51AE}"/>
          </ac:spMkLst>
        </pc:spChg>
        <pc:spChg chg="mod">
          <ac:chgData name="Beth Massi" userId="bd08b5aa-02b2-43fc-b15c-eeea7517ad71" providerId="ADAL" clId="{A387DFE6-AD3D-4FE8-9052-54EC6952B2AD}" dt="2021-02-11T23:02:45.051" v="2822"/>
          <ac:spMkLst>
            <pc:docMk/>
            <pc:sldMk cId="4154495626" sldId="289"/>
            <ac:spMk id="53" creationId="{B2CBE32B-41A4-47BD-92C1-AEE272C519A1}"/>
          </ac:spMkLst>
        </pc:spChg>
        <pc:spChg chg="mod">
          <ac:chgData name="Beth Massi" userId="bd08b5aa-02b2-43fc-b15c-eeea7517ad71" providerId="ADAL" clId="{A387DFE6-AD3D-4FE8-9052-54EC6952B2AD}" dt="2021-02-11T23:02:45.051" v="2822"/>
          <ac:spMkLst>
            <pc:docMk/>
            <pc:sldMk cId="4154495626" sldId="289"/>
            <ac:spMk id="54" creationId="{818801DB-BA97-4B00-9253-70D1BD3A6773}"/>
          </ac:spMkLst>
        </pc:spChg>
        <pc:spChg chg="mod">
          <ac:chgData name="Beth Massi" userId="bd08b5aa-02b2-43fc-b15c-eeea7517ad71" providerId="ADAL" clId="{A387DFE6-AD3D-4FE8-9052-54EC6952B2AD}" dt="2021-02-11T23:02:45.051" v="2822"/>
          <ac:spMkLst>
            <pc:docMk/>
            <pc:sldMk cId="4154495626" sldId="289"/>
            <ac:spMk id="55" creationId="{6280F21A-994C-4E14-8E4A-CBB19F0105AC}"/>
          </ac:spMkLst>
        </pc:spChg>
        <pc:spChg chg="mod">
          <ac:chgData name="Beth Massi" userId="bd08b5aa-02b2-43fc-b15c-eeea7517ad71" providerId="ADAL" clId="{A387DFE6-AD3D-4FE8-9052-54EC6952B2AD}" dt="2021-02-17T22:52:52.763" v="5274" actId="1037"/>
          <ac:spMkLst>
            <pc:docMk/>
            <pc:sldMk cId="4154495626" sldId="289"/>
            <ac:spMk id="57" creationId="{2F6F793A-7997-46EC-9A0A-2F3CD3A444D4}"/>
          </ac:spMkLst>
        </pc:spChg>
        <pc:spChg chg="mod">
          <ac:chgData name="Beth Massi" userId="bd08b5aa-02b2-43fc-b15c-eeea7517ad71" providerId="ADAL" clId="{A387DFE6-AD3D-4FE8-9052-54EC6952B2AD}" dt="2021-02-17T22:52:52.763" v="5274" actId="1037"/>
          <ac:spMkLst>
            <pc:docMk/>
            <pc:sldMk cId="4154495626" sldId="289"/>
            <ac:spMk id="58" creationId="{3CCAC146-31C0-4D4C-A4BD-B94A27A261E4}"/>
          </ac:spMkLst>
        </pc:spChg>
        <pc:spChg chg="mod">
          <ac:chgData name="Beth Massi" userId="bd08b5aa-02b2-43fc-b15c-eeea7517ad71" providerId="ADAL" clId="{A387DFE6-AD3D-4FE8-9052-54EC6952B2AD}" dt="2021-02-17T22:52:52.763" v="5274" actId="1037"/>
          <ac:spMkLst>
            <pc:docMk/>
            <pc:sldMk cId="4154495626" sldId="289"/>
            <ac:spMk id="59" creationId="{33221B7B-25E1-4C4C-901B-B9B5C70E02CC}"/>
          </ac:spMkLst>
        </pc:spChg>
        <pc:spChg chg="mod">
          <ac:chgData name="Beth Massi" userId="bd08b5aa-02b2-43fc-b15c-eeea7517ad71" providerId="ADAL" clId="{A387DFE6-AD3D-4FE8-9052-54EC6952B2AD}" dt="2021-02-17T22:52:52.763" v="5274" actId="1037"/>
          <ac:spMkLst>
            <pc:docMk/>
            <pc:sldMk cId="4154495626" sldId="289"/>
            <ac:spMk id="60" creationId="{6F6657B3-9C31-4724-956B-6A4B9114A3A6}"/>
          </ac:spMkLst>
        </pc:spChg>
        <pc:grpChg chg="add del">
          <ac:chgData name="Beth Massi" userId="bd08b5aa-02b2-43fc-b15c-eeea7517ad71" providerId="ADAL" clId="{A387DFE6-AD3D-4FE8-9052-54EC6952B2AD}" dt="2021-02-12T01:08:34.469" v="3563" actId="165"/>
          <ac:grpSpMkLst>
            <pc:docMk/>
            <pc:sldMk cId="4154495626" sldId="289"/>
            <ac:grpSpMk id="17" creationId="{E49C801D-9161-48DA-8D8A-A92A553C67E5}"/>
          </ac:grpSpMkLst>
        </pc:grpChg>
        <pc:grpChg chg="add mod">
          <ac:chgData name="Beth Massi" userId="bd08b5aa-02b2-43fc-b15c-eeea7517ad71" providerId="ADAL" clId="{A387DFE6-AD3D-4FE8-9052-54EC6952B2AD}" dt="2021-02-16T19:59:33.096" v="3816" actId="1076"/>
          <ac:grpSpMkLst>
            <pc:docMk/>
            <pc:sldMk cId="4154495626" sldId="289"/>
            <ac:grpSpMk id="18" creationId="{70A6166F-22A6-47B1-BBEB-215290F0EABF}"/>
          </ac:grpSpMkLst>
        </pc:grpChg>
        <pc:grpChg chg="add del mod">
          <ac:chgData name="Beth Massi" userId="bd08b5aa-02b2-43fc-b15c-eeea7517ad71" providerId="ADAL" clId="{A387DFE6-AD3D-4FE8-9052-54EC6952B2AD}" dt="2021-02-17T22:49:37.434" v="5245" actId="165"/>
          <ac:grpSpMkLst>
            <pc:docMk/>
            <pc:sldMk cId="4154495626" sldId="289"/>
            <ac:grpSpMk id="19" creationId="{4606F59A-10FE-4FA7-A80E-00E4E8430D1C}"/>
          </ac:grpSpMkLst>
        </pc:grpChg>
        <pc:grpChg chg="add del mod">
          <ac:chgData name="Beth Massi" userId="bd08b5aa-02b2-43fc-b15c-eeea7517ad71" providerId="ADAL" clId="{A387DFE6-AD3D-4FE8-9052-54EC6952B2AD}" dt="2021-02-17T22:41:58.291" v="5167" actId="165"/>
          <ac:grpSpMkLst>
            <pc:docMk/>
            <pc:sldMk cId="4154495626" sldId="289"/>
            <ac:grpSpMk id="20" creationId="{03EA3E12-5716-4882-B97D-C997877943E6}"/>
          </ac:grpSpMkLst>
        </pc:grpChg>
        <pc:grpChg chg="add mod topLvl">
          <ac:chgData name="Beth Massi" userId="bd08b5aa-02b2-43fc-b15c-eeea7517ad71" providerId="ADAL" clId="{A387DFE6-AD3D-4FE8-9052-54EC6952B2AD}" dt="2021-02-17T22:52:52.763" v="5274" actId="1037"/>
          <ac:grpSpMkLst>
            <pc:docMk/>
            <pc:sldMk cId="4154495626" sldId="289"/>
            <ac:grpSpMk id="22" creationId="{DE29D398-EF99-4AC2-808D-82942E26B95E}"/>
          </ac:grpSpMkLst>
        </pc:grpChg>
        <pc:grpChg chg="add mod topLvl">
          <ac:chgData name="Beth Massi" userId="bd08b5aa-02b2-43fc-b15c-eeea7517ad71" providerId="ADAL" clId="{A387DFE6-AD3D-4FE8-9052-54EC6952B2AD}" dt="2021-02-17T22:52:52.763" v="5274" actId="1037"/>
          <ac:grpSpMkLst>
            <pc:docMk/>
            <pc:sldMk cId="4154495626" sldId="289"/>
            <ac:grpSpMk id="23" creationId="{AB565670-A81D-46CD-A2B3-7B722CBC3BB1}"/>
          </ac:grpSpMkLst>
        </pc:grpChg>
        <pc:grpChg chg="del mod topLvl">
          <ac:chgData name="Beth Massi" userId="bd08b5aa-02b2-43fc-b15c-eeea7517ad71" providerId="ADAL" clId="{A387DFE6-AD3D-4FE8-9052-54EC6952B2AD}" dt="2021-02-11T22:50:09.252" v="2703" actId="478"/>
          <ac:grpSpMkLst>
            <pc:docMk/>
            <pc:sldMk cId="4154495626" sldId="289"/>
            <ac:grpSpMk id="26" creationId="{C4137CD4-FFF9-4BFC-ADB4-F83AFAB3DF50}"/>
          </ac:grpSpMkLst>
        </pc:grpChg>
        <pc:grpChg chg="add mod topLvl">
          <ac:chgData name="Beth Massi" userId="bd08b5aa-02b2-43fc-b15c-eeea7517ad71" providerId="ADAL" clId="{A387DFE6-AD3D-4FE8-9052-54EC6952B2AD}" dt="2021-02-17T22:52:52.763" v="5274" actId="1037"/>
          <ac:grpSpMkLst>
            <pc:docMk/>
            <pc:sldMk cId="4154495626" sldId="289"/>
            <ac:grpSpMk id="30" creationId="{78020D21-B910-4E4D-AD2F-8A4BA78B227A}"/>
          </ac:grpSpMkLst>
        </pc:grpChg>
        <pc:grpChg chg="del mod topLvl">
          <ac:chgData name="Beth Massi" userId="bd08b5aa-02b2-43fc-b15c-eeea7517ad71" providerId="ADAL" clId="{A387DFE6-AD3D-4FE8-9052-54EC6952B2AD}" dt="2021-02-11T22:50:10.462" v="2704" actId="478"/>
          <ac:grpSpMkLst>
            <pc:docMk/>
            <pc:sldMk cId="4154495626" sldId="289"/>
            <ac:grpSpMk id="32" creationId="{5B489B9D-3DE3-4CA8-A2DB-4587B0CCBD1F}"/>
          </ac:grpSpMkLst>
        </pc:grpChg>
        <pc:grpChg chg="add mod topLvl">
          <ac:chgData name="Beth Massi" userId="bd08b5aa-02b2-43fc-b15c-eeea7517ad71" providerId="ADAL" clId="{A387DFE6-AD3D-4FE8-9052-54EC6952B2AD}" dt="2021-02-17T22:52:52.763" v="5274" actId="1037"/>
          <ac:grpSpMkLst>
            <pc:docMk/>
            <pc:sldMk cId="4154495626" sldId="289"/>
            <ac:grpSpMk id="32" creationId="{99D06473-A124-456D-B49E-3CF33819BF90}"/>
          </ac:grpSpMkLst>
        </pc:grpChg>
        <pc:grpChg chg="add del mod">
          <ac:chgData name="Beth Massi" userId="bd08b5aa-02b2-43fc-b15c-eeea7517ad71" providerId="ADAL" clId="{A387DFE6-AD3D-4FE8-9052-54EC6952B2AD}" dt="2021-02-17T22:48:50.514" v="5236" actId="478"/>
          <ac:grpSpMkLst>
            <pc:docMk/>
            <pc:sldMk cId="4154495626" sldId="289"/>
            <ac:grpSpMk id="33" creationId="{FFE46F9F-2193-4851-8EFE-C74A4219FFF2}"/>
          </ac:grpSpMkLst>
        </pc:grpChg>
        <pc:grpChg chg="mod topLvl">
          <ac:chgData name="Beth Massi" userId="bd08b5aa-02b2-43fc-b15c-eeea7517ad71" providerId="ADAL" clId="{A387DFE6-AD3D-4FE8-9052-54EC6952B2AD}" dt="2021-02-17T22:50:11.096" v="5250" actId="1076"/>
          <ac:grpSpMkLst>
            <pc:docMk/>
            <pc:sldMk cId="4154495626" sldId="289"/>
            <ac:grpSpMk id="41" creationId="{3CA7F954-5F13-4768-8EFA-8388611F38EB}"/>
          </ac:grpSpMkLst>
        </pc:grpChg>
        <pc:grpChg chg="del mod topLvl">
          <ac:chgData name="Beth Massi" userId="bd08b5aa-02b2-43fc-b15c-eeea7517ad71" providerId="ADAL" clId="{A387DFE6-AD3D-4FE8-9052-54EC6952B2AD}" dt="2021-02-17T22:48:46.415" v="5234" actId="478"/>
          <ac:grpSpMkLst>
            <pc:docMk/>
            <pc:sldMk cId="4154495626" sldId="289"/>
            <ac:grpSpMk id="42" creationId="{F79BCACF-B842-45DA-84BF-73FB617EF8ED}"/>
          </ac:grpSpMkLst>
        </pc:grpChg>
        <pc:grpChg chg="del mod">
          <ac:chgData name="Beth Massi" userId="bd08b5aa-02b2-43fc-b15c-eeea7517ad71" providerId="ADAL" clId="{A387DFE6-AD3D-4FE8-9052-54EC6952B2AD}" dt="2021-02-11T22:49:40.900" v="2702" actId="165"/>
          <ac:grpSpMkLst>
            <pc:docMk/>
            <pc:sldMk cId="4154495626" sldId="289"/>
            <ac:grpSpMk id="43" creationId="{63C05B96-40C9-492C-BFA2-160A56012513}"/>
          </ac:grpSpMkLst>
        </pc:grpChg>
        <pc:grpChg chg="add">
          <ac:chgData name="Beth Massi" userId="bd08b5aa-02b2-43fc-b15c-eeea7517ad71" providerId="ADAL" clId="{A387DFE6-AD3D-4FE8-9052-54EC6952B2AD}" dt="2021-02-17T22:49:54.248" v="5246" actId="164"/>
          <ac:grpSpMkLst>
            <pc:docMk/>
            <pc:sldMk cId="4154495626" sldId="289"/>
            <ac:grpSpMk id="48" creationId="{88F73273-2EC1-4274-923B-41A23C4B1631}"/>
          </ac:grpSpMkLst>
        </pc:grpChg>
        <pc:grpChg chg="add mod">
          <ac:chgData name="Beth Massi" userId="bd08b5aa-02b2-43fc-b15c-eeea7517ad71" providerId="ADAL" clId="{A387DFE6-AD3D-4FE8-9052-54EC6952B2AD}" dt="2021-02-17T22:50:38.747" v="5254" actId="1076"/>
          <ac:grpSpMkLst>
            <pc:docMk/>
            <pc:sldMk cId="4154495626" sldId="289"/>
            <ac:grpSpMk id="50" creationId="{66416B8F-B9C2-42C3-BAEF-3999A2DA97F3}"/>
          </ac:grpSpMkLst>
        </pc:grpChg>
        <pc:grpChg chg="add del mod">
          <ac:chgData name="Beth Massi" userId="bd08b5aa-02b2-43fc-b15c-eeea7517ad71" providerId="ADAL" clId="{A387DFE6-AD3D-4FE8-9052-54EC6952B2AD}" dt="2021-02-11T23:02:50.839" v="2825"/>
          <ac:grpSpMkLst>
            <pc:docMk/>
            <pc:sldMk cId="4154495626" sldId="289"/>
            <ac:grpSpMk id="51" creationId="{97F4CDE7-3876-4B95-9DB7-358320034895}"/>
          </ac:grpSpMkLst>
        </pc:grpChg>
        <pc:grpChg chg="add mod">
          <ac:chgData name="Beth Massi" userId="bd08b5aa-02b2-43fc-b15c-eeea7517ad71" providerId="ADAL" clId="{A387DFE6-AD3D-4FE8-9052-54EC6952B2AD}" dt="2021-02-17T22:52:07.334" v="5261" actId="1076"/>
          <ac:grpSpMkLst>
            <pc:docMk/>
            <pc:sldMk cId="4154495626" sldId="289"/>
            <ac:grpSpMk id="52" creationId="{65748145-CBB3-450E-B127-9B3A6F1903B8}"/>
          </ac:grpSpMkLst>
        </pc:grpChg>
        <pc:grpChg chg="add del">
          <ac:chgData name="Beth Massi" userId="bd08b5aa-02b2-43fc-b15c-eeea7517ad71" providerId="ADAL" clId="{A387DFE6-AD3D-4FE8-9052-54EC6952B2AD}" dt="2021-02-17T22:52:33.235" v="5266" actId="165"/>
          <ac:grpSpMkLst>
            <pc:docMk/>
            <pc:sldMk cId="4154495626" sldId="289"/>
            <ac:grpSpMk id="54" creationId="{ACAB5DFF-4689-4C1C-A7A3-18DE80E6065F}"/>
          </ac:grpSpMkLst>
        </pc:grpChg>
        <pc:grpChg chg="add mod">
          <ac:chgData name="Beth Massi" userId="bd08b5aa-02b2-43fc-b15c-eeea7517ad71" providerId="ADAL" clId="{A387DFE6-AD3D-4FE8-9052-54EC6952B2AD}" dt="2021-02-17T22:52:52.763" v="5274" actId="1037"/>
          <ac:grpSpMkLst>
            <pc:docMk/>
            <pc:sldMk cId="4154495626" sldId="289"/>
            <ac:grpSpMk id="55" creationId="{C6D300E2-2AD6-4908-9EDB-D4A8B7D40F70}"/>
          </ac:grpSpMkLst>
        </pc:grpChg>
        <pc:grpChg chg="add mod topLvl">
          <ac:chgData name="Beth Massi" userId="bd08b5aa-02b2-43fc-b15c-eeea7517ad71" providerId="ADAL" clId="{A387DFE6-AD3D-4FE8-9052-54EC6952B2AD}" dt="2021-02-17T22:52:52.763" v="5274" actId="1037"/>
          <ac:grpSpMkLst>
            <pc:docMk/>
            <pc:sldMk cId="4154495626" sldId="289"/>
            <ac:grpSpMk id="56" creationId="{F182C15E-8395-47CB-9A76-D53E53EB787B}"/>
          </ac:grpSpMkLst>
        </pc:grpChg>
        <pc:grpChg chg="add">
          <ac:chgData name="Beth Massi" userId="bd08b5aa-02b2-43fc-b15c-eeea7517ad71" providerId="ADAL" clId="{A387DFE6-AD3D-4FE8-9052-54EC6952B2AD}" dt="2021-02-17T22:53:38.836" v="5275" actId="164"/>
          <ac:grpSpMkLst>
            <pc:docMk/>
            <pc:sldMk cId="4154495626" sldId="289"/>
            <ac:grpSpMk id="61" creationId="{9061AE0F-A1F6-464D-9FC4-69C77BF85680}"/>
          </ac:grpSpMkLst>
        </pc:grpChg>
        <pc:grpChg chg="add">
          <ac:chgData name="Beth Massi" userId="bd08b5aa-02b2-43fc-b15c-eeea7517ad71" providerId="ADAL" clId="{A387DFE6-AD3D-4FE8-9052-54EC6952B2AD}" dt="2021-02-19T00:48:38.239" v="11689" actId="164"/>
          <ac:grpSpMkLst>
            <pc:docMk/>
            <pc:sldMk cId="4154495626" sldId="289"/>
            <ac:grpSpMk id="62" creationId="{48DCE3B9-C33D-44F5-84CC-8A8DD47E75AB}"/>
          </ac:grpSpMkLst>
        </pc:grpChg>
        <pc:grpChg chg="add">
          <ac:chgData name="Beth Massi" userId="bd08b5aa-02b2-43fc-b15c-eeea7517ad71" providerId="ADAL" clId="{A387DFE6-AD3D-4FE8-9052-54EC6952B2AD}" dt="2021-02-19T00:49:22.857" v="11693" actId="164"/>
          <ac:grpSpMkLst>
            <pc:docMk/>
            <pc:sldMk cId="4154495626" sldId="289"/>
            <ac:grpSpMk id="63" creationId="{FB8F34B3-5B6F-4E09-93D9-E7F356FCB691}"/>
          </ac:grpSpMkLst>
        </pc:grpChg>
        <pc:picChg chg="add mod topLvl">
          <ac:chgData name="Beth Massi" userId="bd08b5aa-02b2-43fc-b15c-eeea7517ad71" providerId="ADAL" clId="{A387DFE6-AD3D-4FE8-9052-54EC6952B2AD}" dt="2021-02-17T22:52:52.763" v="5274" actId="1037"/>
          <ac:picMkLst>
            <pc:docMk/>
            <pc:sldMk cId="4154495626" sldId="289"/>
            <ac:picMk id="14" creationId="{D22B6567-3C77-4511-8801-C0BDD0DBACD4}"/>
          </ac:picMkLst>
        </pc:picChg>
        <pc:picChg chg="add mod">
          <ac:chgData name="Beth Massi" userId="bd08b5aa-02b2-43fc-b15c-eeea7517ad71" providerId="ADAL" clId="{A387DFE6-AD3D-4FE8-9052-54EC6952B2AD}" dt="2021-02-17T22:52:52.763" v="5274" actId="1037"/>
          <ac:picMkLst>
            <pc:docMk/>
            <pc:sldMk cId="4154495626" sldId="289"/>
            <ac:picMk id="15" creationId="{3DCB8724-C431-47C4-A637-836F568C93B1}"/>
          </ac:picMkLst>
        </pc:picChg>
        <pc:picChg chg="add mod">
          <ac:chgData name="Beth Massi" userId="bd08b5aa-02b2-43fc-b15c-eeea7517ad71" providerId="ADAL" clId="{A387DFE6-AD3D-4FE8-9052-54EC6952B2AD}" dt="2021-02-17T22:52:52.763" v="5274" actId="1037"/>
          <ac:picMkLst>
            <pc:docMk/>
            <pc:sldMk cId="4154495626" sldId="289"/>
            <ac:picMk id="21" creationId="{E578F60D-8D48-4DD3-A72B-3B1459A319FD}"/>
          </ac:picMkLst>
        </pc:picChg>
        <pc:picChg chg="add mod">
          <ac:chgData name="Beth Massi" userId="bd08b5aa-02b2-43fc-b15c-eeea7517ad71" providerId="ADAL" clId="{A387DFE6-AD3D-4FE8-9052-54EC6952B2AD}" dt="2021-02-17T22:52:52.763" v="5274" actId="1037"/>
          <ac:picMkLst>
            <pc:docMk/>
            <pc:sldMk cId="4154495626" sldId="289"/>
            <ac:picMk id="25" creationId="{BBEB6D68-482A-495E-A75A-A95BABB446A5}"/>
          </ac:picMkLst>
        </pc:picChg>
        <pc:picChg chg="add mod">
          <ac:chgData name="Beth Massi" userId="bd08b5aa-02b2-43fc-b15c-eeea7517ad71" providerId="ADAL" clId="{A387DFE6-AD3D-4FE8-9052-54EC6952B2AD}" dt="2021-02-17T22:52:52.763" v="5274" actId="1037"/>
          <ac:picMkLst>
            <pc:docMk/>
            <pc:sldMk cId="4154495626" sldId="289"/>
            <ac:picMk id="28" creationId="{612D80E1-7A6A-4071-814B-6820AED9AFC1}"/>
          </ac:picMkLst>
        </pc:picChg>
        <pc:cxnChg chg="add mod">
          <ac:chgData name="Beth Massi" userId="bd08b5aa-02b2-43fc-b15c-eeea7517ad71" providerId="ADAL" clId="{A387DFE6-AD3D-4FE8-9052-54EC6952B2AD}" dt="2021-02-17T22:38:23.563" v="5153" actId="1076"/>
          <ac:cxnSpMkLst>
            <pc:docMk/>
            <pc:sldMk cId="4154495626" sldId="289"/>
            <ac:cxnSpMk id="4" creationId="{3988B8E2-B27F-4524-8D57-02C5DF08E8D0}"/>
          </ac:cxnSpMkLst>
        </pc:cxnChg>
        <pc:cxnChg chg="mod">
          <ac:chgData name="Beth Massi" userId="bd08b5aa-02b2-43fc-b15c-eeea7517ad71" providerId="ADAL" clId="{A387DFE6-AD3D-4FE8-9052-54EC6952B2AD}" dt="2021-02-11T01:55:53.392" v="1159" actId="1076"/>
          <ac:cxnSpMkLst>
            <pc:docMk/>
            <pc:sldMk cId="4154495626" sldId="289"/>
            <ac:cxnSpMk id="34" creationId="{4E01A0F0-C869-4680-AF81-7651AE74B257}"/>
          </ac:cxnSpMkLst>
        </pc:cxnChg>
        <pc:cxnChg chg="mod topLvl">
          <ac:chgData name="Beth Massi" userId="bd08b5aa-02b2-43fc-b15c-eeea7517ad71" providerId="ADAL" clId="{A387DFE6-AD3D-4FE8-9052-54EC6952B2AD}" dt="2021-02-17T22:49:37.434" v="5245" actId="165"/>
          <ac:cxnSpMkLst>
            <pc:docMk/>
            <pc:sldMk cId="4154495626" sldId="289"/>
            <ac:cxnSpMk id="35" creationId="{FE36BC87-1BB1-4249-9150-D244A43E8062}"/>
          </ac:cxnSpMkLst>
        </pc:cxnChg>
        <pc:cxnChg chg="mod topLvl">
          <ac:chgData name="Beth Massi" userId="bd08b5aa-02b2-43fc-b15c-eeea7517ad71" providerId="ADAL" clId="{A387DFE6-AD3D-4FE8-9052-54EC6952B2AD}" dt="2021-02-17T22:49:37.434" v="5245" actId="165"/>
          <ac:cxnSpMkLst>
            <pc:docMk/>
            <pc:sldMk cId="4154495626" sldId="289"/>
            <ac:cxnSpMk id="38" creationId="{2A5E367D-21E7-42B0-96BC-F2F1F8B2E47F}"/>
          </ac:cxnSpMkLst>
        </pc:cxnChg>
      </pc:sldChg>
      <pc:sldChg chg="addSp delSp modSp mod addCm delCm modCm modNotesTx">
        <pc:chgData name="Beth Massi" userId="bd08b5aa-02b2-43fc-b15c-eeea7517ad71" providerId="ADAL" clId="{A387DFE6-AD3D-4FE8-9052-54EC6952B2AD}" dt="2021-02-25T15:01:19.594" v="16099" actId="20577"/>
        <pc:sldMkLst>
          <pc:docMk/>
          <pc:sldMk cId="3874002449" sldId="379"/>
        </pc:sldMkLst>
        <pc:spChg chg="mod">
          <ac:chgData name="Beth Massi" userId="bd08b5aa-02b2-43fc-b15c-eeea7517ad71" providerId="ADAL" clId="{A387DFE6-AD3D-4FE8-9052-54EC6952B2AD}" dt="2021-02-19T00:23:35.340" v="11588" actId="1076"/>
          <ac:spMkLst>
            <pc:docMk/>
            <pc:sldMk cId="3874002449" sldId="379"/>
            <ac:spMk id="2" creationId="{051BBE9C-C61E-42ED-B9B8-39220289444B}"/>
          </ac:spMkLst>
        </pc:spChg>
        <pc:spChg chg="mod">
          <ac:chgData name="Beth Massi" userId="bd08b5aa-02b2-43fc-b15c-eeea7517ad71" providerId="ADAL" clId="{A387DFE6-AD3D-4FE8-9052-54EC6952B2AD}" dt="2021-02-19T00:23:35.340" v="11588" actId="1076"/>
          <ac:spMkLst>
            <pc:docMk/>
            <pc:sldMk cId="3874002449" sldId="379"/>
            <ac:spMk id="3" creationId="{3FE59706-75CE-4065-93B8-6AEF253572EE}"/>
          </ac:spMkLst>
        </pc:spChg>
        <pc:spChg chg="del">
          <ac:chgData name="Beth Massi" userId="bd08b5aa-02b2-43fc-b15c-eeea7517ad71" providerId="ADAL" clId="{A387DFE6-AD3D-4FE8-9052-54EC6952B2AD}" dt="2021-02-19T00:16:11.118" v="11408" actId="478"/>
          <ac:spMkLst>
            <pc:docMk/>
            <pc:sldMk cId="3874002449" sldId="379"/>
            <ac:spMk id="4" creationId="{B9D5057F-36AE-48CB-AE8C-1A992D7FC1C0}"/>
          </ac:spMkLst>
        </pc:spChg>
        <pc:spChg chg="del">
          <ac:chgData name="Beth Massi" userId="bd08b5aa-02b2-43fc-b15c-eeea7517ad71" providerId="ADAL" clId="{A387DFE6-AD3D-4FE8-9052-54EC6952B2AD}" dt="2021-02-19T00:16:12.831" v="11409" actId="478"/>
          <ac:spMkLst>
            <pc:docMk/>
            <pc:sldMk cId="3874002449" sldId="379"/>
            <ac:spMk id="5" creationId="{1572E8FD-61DB-413B-A274-5057BD1338E3}"/>
          </ac:spMkLst>
        </pc:spChg>
        <pc:spChg chg="del">
          <ac:chgData name="Beth Massi" userId="bd08b5aa-02b2-43fc-b15c-eeea7517ad71" providerId="ADAL" clId="{A387DFE6-AD3D-4FE8-9052-54EC6952B2AD}" dt="2021-02-18T02:42:03.816" v="9906" actId="478"/>
          <ac:spMkLst>
            <pc:docMk/>
            <pc:sldMk cId="3874002449" sldId="379"/>
            <ac:spMk id="6" creationId="{521ED75E-1E3C-4B10-803B-43DCC5FD4BA5}"/>
          </ac:spMkLst>
        </pc:spChg>
        <pc:spChg chg="del mod">
          <ac:chgData name="Beth Massi" userId="bd08b5aa-02b2-43fc-b15c-eeea7517ad71" providerId="ADAL" clId="{A387DFE6-AD3D-4FE8-9052-54EC6952B2AD}" dt="2021-02-18T02:42:06.027" v="9908" actId="478"/>
          <ac:spMkLst>
            <pc:docMk/>
            <pc:sldMk cId="3874002449" sldId="379"/>
            <ac:spMk id="7" creationId="{C01158D3-1E46-4BBF-989A-7A594F2BB0B3}"/>
          </ac:spMkLst>
        </pc:spChg>
        <pc:spChg chg="mod">
          <ac:chgData name="Beth Massi" userId="bd08b5aa-02b2-43fc-b15c-eeea7517ad71" providerId="ADAL" clId="{A387DFE6-AD3D-4FE8-9052-54EC6952B2AD}" dt="2021-02-19T00:23:35.340" v="11588" actId="1076"/>
          <ac:spMkLst>
            <pc:docMk/>
            <pc:sldMk cId="3874002449" sldId="379"/>
            <ac:spMk id="8" creationId="{FB440089-5CDF-4DA7-B898-E2E9A4246AEA}"/>
          </ac:spMkLst>
        </pc:spChg>
        <pc:spChg chg="del">
          <ac:chgData name="Beth Massi" userId="bd08b5aa-02b2-43fc-b15c-eeea7517ad71" providerId="ADAL" clId="{A387DFE6-AD3D-4FE8-9052-54EC6952B2AD}" dt="2021-02-19T00:16:09.713" v="11407" actId="478"/>
          <ac:spMkLst>
            <pc:docMk/>
            <pc:sldMk cId="3874002449" sldId="379"/>
            <ac:spMk id="9" creationId="{89B0C08C-68D5-4205-8805-EB71003393A0}"/>
          </ac:spMkLst>
        </pc:spChg>
        <pc:spChg chg="del">
          <ac:chgData name="Beth Massi" userId="bd08b5aa-02b2-43fc-b15c-eeea7517ad71" providerId="ADAL" clId="{A387DFE6-AD3D-4FE8-9052-54EC6952B2AD}" dt="2021-02-18T02:42:00.290" v="9904" actId="478"/>
          <ac:spMkLst>
            <pc:docMk/>
            <pc:sldMk cId="3874002449" sldId="379"/>
            <ac:spMk id="10" creationId="{98BAB582-2439-4E5D-A8EE-225D9C9CE4E7}"/>
          </ac:spMkLst>
        </pc:spChg>
        <pc:spChg chg="add del mod">
          <ac:chgData name="Beth Massi" userId="bd08b5aa-02b2-43fc-b15c-eeea7517ad71" providerId="ADAL" clId="{A387DFE6-AD3D-4FE8-9052-54EC6952B2AD}" dt="2021-02-19T00:22:17.522" v="11576" actId="478"/>
          <ac:spMkLst>
            <pc:docMk/>
            <pc:sldMk cId="3874002449" sldId="379"/>
            <ac:spMk id="11" creationId="{5436296A-EC89-49E0-82C0-889B57E73FC7}"/>
          </ac:spMkLst>
        </pc:spChg>
        <pc:spChg chg="add del mod">
          <ac:chgData name="Beth Massi" userId="bd08b5aa-02b2-43fc-b15c-eeea7517ad71" providerId="ADAL" clId="{A387DFE6-AD3D-4FE8-9052-54EC6952B2AD}" dt="2021-02-19T00:18:31.805" v="11489" actId="478"/>
          <ac:spMkLst>
            <pc:docMk/>
            <pc:sldMk cId="3874002449" sldId="379"/>
            <ac:spMk id="12" creationId="{E18F909E-F0F8-4F01-A851-61AC34596080}"/>
          </ac:spMkLst>
        </pc:spChg>
        <pc:spChg chg="add del mod">
          <ac:chgData name="Beth Massi" userId="bd08b5aa-02b2-43fc-b15c-eeea7517ad71" providerId="ADAL" clId="{A387DFE6-AD3D-4FE8-9052-54EC6952B2AD}" dt="2021-02-19T00:18:34.234" v="11490" actId="478"/>
          <ac:spMkLst>
            <pc:docMk/>
            <pc:sldMk cId="3874002449" sldId="379"/>
            <ac:spMk id="13" creationId="{D94CCF67-4478-4C92-8EC7-03DCF533DE96}"/>
          </ac:spMkLst>
        </pc:spChg>
        <pc:spChg chg="add mod">
          <ac:chgData name="Beth Massi" userId="bd08b5aa-02b2-43fc-b15c-eeea7517ad71" providerId="ADAL" clId="{A387DFE6-AD3D-4FE8-9052-54EC6952B2AD}" dt="2021-02-19T00:23:35.340" v="11588" actId="1076"/>
          <ac:spMkLst>
            <pc:docMk/>
            <pc:sldMk cId="3874002449" sldId="379"/>
            <ac:spMk id="14" creationId="{B7F78D43-0CF6-46C1-9F9B-E5F8DC1C49E3}"/>
          </ac:spMkLst>
        </pc:spChg>
        <pc:spChg chg="add mod">
          <ac:chgData name="Beth Massi" userId="bd08b5aa-02b2-43fc-b15c-eeea7517ad71" providerId="ADAL" clId="{A387DFE6-AD3D-4FE8-9052-54EC6952B2AD}" dt="2021-02-19T00:23:35.340" v="11588" actId="1076"/>
          <ac:spMkLst>
            <pc:docMk/>
            <pc:sldMk cId="3874002449" sldId="379"/>
            <ac:spMk id="16" creationId="{05C37757-5BB7-4CED-A583-72D0CBCA3040}"/>
          </ac:spMkLst>
        </pc:spChg>
        <pc:spChg chg="add mod">
          <ac:chgData name="Beth Massi" userId="bd08b5aa-02b2-43fc-b15c-eeea7517ad71" providerId="ADAL" clId="{A387DFE6-AD3D-4FE8-9052-54EC6952B2AD}" dt="2021-02-19T00:23:35.340" v="11588" actId="1076"/>
          <ac:spMkLst>
            <pc:docMk/>
            <pc:sldMk cId="3874002449" sldId="379"/>
            <ac:spMk id="18" creationId="{1E7DD154-01C4-4D10-B3ED-9E838D8518B9}"/>
          </ac:spMkLst>
        </pc:spChg>
      </pc:sldChg>
      <pc:sldChg chg="del">
        <pc:chgData name="Beth Massi" userId="bd08b5aa-02b2-43fc-b15c-eeea7517ad71" providerId="ADAL" clId="{A387DFE6-AD3D-4FE8-9052-54EC6952B2AD}" dt="2021-02-11T00:10:05.078" v="100" actId="47"/>
        <pc:sldMkLst>
          <pc:docMk/>
          <pc:sldMk cId="4108833953" sldId="1651"/>
        </pc:sldMkLst>
      </pc:sldChg>
      <pc:sldChg chg="modSp add del mod">
        <pc:chgData name="Beth Massi" userId="bd08b5aa-02b2-43fc-b15c-eeea7517ad71" providerId="ADAL" clId="{A387DFE6-AD3D-4FE8-9052-54EC6952B2AD}" dt="2021-02-11T01:25:06.522" v="431" actId="20577"/>
        <pc:sldMkLst>
          <pc:docMk/>
          <pc:sldMk cId="67459066" sldId="10229"/>
        </pc:sldMkLst>
        <pc:spChg chg="mod">
          <ac:chgData name="Beth Massi" userId="bd08b5aa-02b2-43fc-b15c-eeea7517ad71" providerId="ADAL" clId="{A387DFE6-AD3D-4FE8-9052-54EC6952B2AD}" dt="2021-02-11T01:25:06.522" v="431" actId="20577"/>
          <ac:spMkLst>
            <pc:docMk/>
            <pc:sldMk cId="67459066" sldId="10229"/>
            <ac:spMk id="112" creationId="{F97578C9-E854-449E-99E6-FDEAE0A6E2A9}"/>
          </ac:spMkLst>
        </pc:spChg>
      </pc:sldChg>
      <pc:sldChg chg="modSp add del mod modNotesTx">
        <pc:chgData name="Beth Massi" userId="bd08b5aa-02b2-43fc-b15c-eeea7517ad71" providerId="ADAL" clId="{A387DFE6-AD3D-4FE8-9052-54EC6952B2AD}" dt="2021-02-11T17:53:46.058" v="1695" actId="20577"/>
        <pc:sldMkLst>
          <pc:docMk/>
          <pc:sldMk cId="1059662154" sldId="2076136800"/>
        </pc:sldMkLst>
        <pc:spChg chg="mod">
          <ac:chgData name="Beth Massi" userId="bd08b5aa-02b2-43fc-b15c-eeea7517ad71" providerId="ADAL" clId="{A387DFE6-AD3D-4FE8-9052-54EC6952B2AD}" dt="2021-02-11T01:24:59.342" v="429" actId="20577"/>
          <ac:spMkLst>
            <pc:docMk/>
            <pc:sldMk cId="1059662154" sldId="2076136800"/>
            <ac:spMk id="76" creationId="{F04F433F-874A-4816-8A9D-DC8E6FF0041A}"/>
          </ac:spMkLst>
        </pc:spChg>
        <pc:spChg chg="mod">
          <ac:chgData name="Beth Massi" userId="bd08b5aa-02b2-43fc-b15c-eeea7517ad71" providerId="ADAL" clId="{A387DFE6-AD3D-4FE8-9052-54EC6952B2AD}" dt="2021-02-11T01:21:45.601" v="317" actId="6549"/>
          <ac:spMkLst>
            <pc:docMk/>
            <pc:sldMk cId="1059662154" sldId="2076136800"/>
            <ac:spMk id="179" creationId="{71509689-C281-4A57-BF5E-1D759476449F}"/>
          </ac:spMkLst>
        </pc:spChg>
      </pc:sldChg>
      <pc:sldChg chg="modSp add del mod ord modNotesTx">
        <pc:chgData name="Beth Massi" userId="bd08b5aa-02b2-43fc-b15c-eeea7517ad71" providerId="ADAL" clId="{A387DFE6-AD3D-4FE8-9052-54EC6952B2AD}" dt="2021-02-11T18:24:52.763" v="2701" actId="20577"/>
        <pc:sldMkLst>
          <pc:docMk/>
          <pc:sldMk cId="830685881" sldId="2076136802"/>
        </pc:sldMkLst>
        <pc:spChg chg="mod">
          <ac:chgData name="Beth Massi" userId="bd08b5aa-02b2-43fc-b15c-eeea7517ad71" providerId="ADAL" clId="{A387DFE6-AD3D-4FE8-9052-54EC6952B2AD}" dt="2021-02-11T01:26:00" v="436" actId="14100"/>
          <ac:spMkLst>
            <pc:docMk/>
            <pc:sldMk cId="830685881" sldId="2076136802"/>
            <ac:spMk id="2" creationId="{A63AD374-545B-4037-BA1D-5C7B47B44BA0}"/>
          </ac:spMkLst>
        </pc:spChg>
        <pc:spChg chg="mod">
          <ac:chgData name="Beth Massi" userId="bd08b5aa-02b2-43fc-b15c-eeea7517ad71" providerId="ADAL" clId="{A387DFE6-AD3D-4FE8-9052-54EC6952B2AD}" dt="2021-02-11T18:24:52.763" v="2701" actId="20577"/>
          <ac:spMkLst>
            <pc:docMk/>
            <pc:sldMk cId="830685881" sldId="2076136802"/>
            <ac:spMk id="51" creationId="{C29CD062-D24A-4352-858A-28D2B0E513C7}"/>
          </ac:spMkLst>
        </pc:spChg>
        <pc:spChg chg="mod">
          <ac:chgData name="Beth Massi" userId="bd08b5aa-02b2-43fc-b15c-eeea7517ad71" providerId="ADAL" clId="{A387DFE6-AD3D-4FE8-9052-54EC6952B2AD}" dt="2021-02-11T17:52:04.555" v="1683" actId="20577"/>
          <ac:spMkLst>
            <pc:docMk/>
            <pc:sldMk cId="830685881" sldId="2076136802"/>
            <ac:spMk id="76" creationId="{F04F433F-874A-4816-8A9D-DC8E6FF0041A}"/>
          </ac:spMkLst>
        </pc:spChg>
        <pc:spChg chg="mod">
          <ac:chgData name="Beth Massi" userId="bd08b5aa-02b2-43fc-b15c-eeea7517ad71" providerId="ADAL" clId="{A387DFE6-AD3D-4FE8-9052-54EC6952B2AD}" dt="2021-02-11T01:26:10.530" v="437" actId="6549"/>
          <ac:spMkLst>
            <pc:docMk/>
            <pc:sldMk cId="830685881" sldId="2076136802"/>
            <ac:spMk id="179" creationId="{71509689-C281-4A57-BF5E-1D759476449F}"/>
          </ac:spMkLst>
        </pc:spChg>
      </pc:sldChg>
      <pc:sldChg chg="delSp modSp mod ord modNotesTx">
        <pc:chgData name="Beth Massi" userId="bd08b5aa-02b2-43fc-b15c-eeea7517ad71" providerId="ADAL" clId="{A387DFE6-AD3D-4FE8-9052-54EC6952B2AD}" dt="2021-02-19T00:29:37.695" v="11679" actId="20577"/>
        <pc:sldMkLst>
          <pc:docMk/>
          <pc:sldMk cId="333888718" sldId="2076136922"/>
        </pc:sldMkLst>
        <pc:spChg chg="mod">
          <ac:chgData name="Beth Massi" userId="bd08b5aa-02b2-43fc-b15c-eeea7517ad71" providerId="ADAL" clId="{A387DFE6-AD3D-4FE8-9052-54EC6952B2AD}" dt="2021-02-19T00:29:37.695" v="11679" actId="20577"/>
          <ac:spMkLst>
            <pc:docMk/>
            <pc:sldMk cId="333888718" sldId="2076136922"/>
            <ac:spMk id="3" creationId="{5C841467-4263-4B2E-AEAB-C1D8335EC2A6}"/>
          </ac:spMkLst>
        </pc:spChg>
        <pc:grpChg chg="mod">
          <ac:chgData name="Beth Massi" userId="bd08b5aa-02b2-43fc-b15c-eeea7517ad71" providerId="ADAL" clId="{A387DFE6-AD3D-4FE8-9052-54EC6952B2AD}" dt="2021-02-17T18:15:57.653" v="3908" actId="1076"/>
          <ac:grpSpMkLst>
            <pc:docMk/>
            <pc:sldMk cId="333888718" sldId="2076136922"/>
            <ac:grpSpMk id="19" creationId="{64101539-145F-4670-8C1B-DF7E57C1EA6C}"/>
          </ac:grpSpMkLst>
        </pc:grpChg>
        <pc:picChg chg="del">
          <ac:chgData name="Beth Massi" userId="bd08b5aa-02b2-43fc-b15c-eeea7517ad71" providerId="ADAL" clId="{A387DFE6-AD3D-4FE8-9052-54EC6952B2AD}" dt="2021-02-17T18:09:01.240" v="3850" actId="478"/>
          <ac:picMkLst>
            <pc:docMk/>
            <pc:sldMk cId="333888718" sldId="2076136922"/>
            <ac:picMk id="18" creationId="{342E51E7-B0B5-4CE7-9B0E-EC50395296C6}"/>
          </ac:picMkLst>
        </pc:picChg>
        <pc:picChg chg="mod">
          <ac:chgData name="Beth Massi" userId="bd08b5aa-02b2-43fc-b15c-eeea7517ad71" providerId="ADAL" clId="{A387DFE6-AD3D-4FE8-9052-54EC6952B2AD}" dt="2021-02-17T18:12:20.565" v="3873" actId="1076"/>
          <ac:picMkLst>
            <pc:docMk/>
            <pc:sldMk cId="333888718" sldId="2076136922"/>
            <ac:picMk id="23" creationId="{035E77C0-7D8E-42FD-AB54-89AE4D0EAE9A}"/>
          </ac:picMkLst>
        </pc:picChg>
        <pc:picChg chg="del">
          <ac:chgData name="Beth Massi" userId="bd08b5aa-02b2-43fc-b15c-eeea7517ad71" providerId="ADAL" clId="{A387DFE6-AD3D-4FE8-9052-54EC6952B2AD}" dt="2021-02-17T18:08:55.927" v="3849" actId="478"/>
          <ac:picMkLst>
            <pc:docMk/>
            <pc:sldMk cId="333888718" sldId="2076136922"/>
            <ac:picMk id="25" creationId="{DCE67F6C-4871-4B73-BB35-91535084B2C0}"/>
          </ac:picMkLst>
        </pc:picChg>
        <pc:picChg chg="mod">
          <ac:chgData name="Beth Massi" userId="bd08b5aa-02b2-43fc-b15c-eeea7517ad71" providerId="ADAL" clId="{A387DFE6-AD3D-4FE8-9052-54EC6952B2AD}" dt="2021-02-17T18:12:23.384" v="3874" actId="1076"/>
          <ac:picMkLst>
            <pc:docMk/>
            <pc:sldMk cId="333888718" sldId="2076136922"/>
            <ac:picMk id="32" creationId="{76C9C57D-D2AD-411A-89CE-0A30EBC990E2}"/>
          </ac:picMkLst>
        </pc:picChg>
      </pc:sldChg>
      <pc:sldChg chg="del">
        <pc:chgData name="Beth Massi" userId="bd08b5aa-02b2-43fc-b15c-eeea7517ad71" providerId="ADAL" clId="{A387DFE6-AD3D-4FE8-9052-54EC6952B2AD}" dt="2021-02-11T00:09:30.867" v="86" actId="47"/>
        <pc:sldMkLst>
          <pc:docMk/>
          <pc:sldMk cId="2499894766" sldId="2076137261"/>
        </pc:sldMkLst>
      </pc:sldChg>
      <pc:sldChg chg="mod ord modShow">
        <pc:chgData name="Beth Massi" userId="bd08b5aa-02b2-43fc-b15c-eeea7517ad71" providerId="ADAL" clId="{A387DFE6-AD3D-4FE8-9052-54EC6952B2AD}" dt="2021-02-12T16:57:16.309" v="3583"/>
        <pc:sldMkLst>
          <pc:docMk/>
          <pc:sldMk cId="3727675087" sldId="2076137262"/>
        </pc:sldMkLst>
      </pc:sldChg>
      <pc:sldChg chg="del">
        <pc:chgData name="Beth Massi" userId="bd08b5aa-02b2-43fc-b15c-eeea7517ad71" providerId="ADAL" clId="{A387DFE6-AD3D-4FE8-9052-54EC6952B2AD}" dt="2021-02-11T00:09:28.210" v="84" actId="47"/>
        <pc:sldMkLst>
          <pc:docMk/>
          <pc:sldMk cId="2830242648" sldId="2076137264"/>
        </pc:sldMkLst>
      </pc:sldChg>
      <pc:sldChg chg="del">
        <pc:chgData name="Beth Massi" userId="bd08b5aa-02b2-43fc-b15c-eeea7517ad71" providerId="ADAL" clId="{A387DFE6-AD3D-4FE8-9052-54EC6952B2AD}" dt="2021-02-11T00:10:22.829" v="105" actId="47"/>
        <pc:sldMkLst>
          <pc:docMk/>
          <pc:sldMk cId="2149951389" sldId="2076137266"/>
        </pc:sldMkLst>
      </pc:sldChg>
      <pc:sldChg chg="modSp add mod addCm delCm modNotesTx">
        <pc:chgData name="Beth Massi" userId="bd08b5aa-02b2-43fc-b15c-eeea7517ad71" providerId="ADAL" clId="{A387DFE6-AD3D-4FE8-9052-54EC6952B2AD}" dt="2021-02-19T22:23:21.030" v="12687" actId="6549"/>
        <pc:sldMkLst>
          <pc:docMk/>
          <pc:sldMk cId="4075581674" sldId="2076137266"/>
        </pc:sldMkLst>
        <pc:spChg chg="mod">
          <ac:chgData name="Beth Massi" userId="bd08b5aa-02b2-43fc-b15c-eeea7517ad71" providerId="ADAL" clId="{A387DFE6-AD3D-4FE8-9052-54EC6952B2AD}" dt="2021-02-11T01:42:30.315" v="715" actId="2711"/>
          <ac:spMkLst>
            <pc:docMk/>
            <pc:sldMk cId="4075581674" sldId="2076137266"/>
            <ac:spMk id="6" creationId="{8F5D41B1-BB13-463C-BB5F-AD8CAEE9CADF}"/>
          </ac:spMkLst>
        </pc:spChg>
        <pc:spChg chg="mod">
          <ac:chgData name="Beth Massi" userId="bd08b5aa-02b2-43fc-b15c-eeea7517ad71" providerId="ADAL" clId="{A387DFE6-AD3D-4FE8-9052-54EC6952B2AD}" dt="2021-02-11T01:42:35.390" v="716" actId="2711"/>
          <ac:spMkLst>
            <pc:docMk/>
            <pc:sldMk cId="4075581674" sldId="2076137266"/>
            <ac:spMk id="11" creationId="{C0E7814F-772A-488B-9829-94D3C5B349DF}"/>
          </ac:spMkLst>
        </pc:spChg>
      </pc:sldChg>
      <pc:sldChg chg="del">
        <pc:chgData name="Beth Massi" userId="bd08b5aa-02b2-43fc-b15c-eeea7517ad71" providerId="ADAL" clId="{A387DFE6-AD3D-4FE8-9052-54EC6952B2AD}" dt="2021-02-11T00:10:07.650" v="102" actId="47"/>
        <pc:sldMkLst>
          <pc:docMk/>
          <pc:sldMk cId="1722549343" sldId="2076137267"/>
        </pc:sldMkLst>
      </pc:sldChg>
      <pc:sldChg chg="del">
        <pc:chgData name="Beth Massi" userId="bd08b5aa-02b2-43fc-b15c-eeea7517ad71" providerId="ADAL" clId="{A387DFE6-AD3D-4FE8-9052-54EC6952B2AD}" dt="2021-02-11T00:09:46.545" v="91" actId="47"/>
        <pc:sldMkLst>
          <pc:docMk/>
          <pc:sldMk cId="1030285547" sldId="2076137269"/>
        </pc:sldMkLst>
      </pc:sldChg>
      <pc:sldChg chg="del">
        <pc:chgData name="Beth Massi" userId="bd08b5aa-02b2-43fc-b15c-eeea7517ad71" providerId="ADAL" clId="{A387DFE6-AD3D-4FE8-9052-54EC6952B2AD}" dt="2021-02-11T00:10:02.341" v="98" actId="47"/>
        <pc:sldMkLst>
          <pc:docMk/>
          <pc:sldMk cId="590733793" sldId="2076137271"/>
        </pc:sldMkLst>
      </pc:sldChg>
      <pc:sldChg chg="addSp delSp modSp mod chgLayout modNotesTx">
        <pc:chgData name="Beth Massi" userId="bd08b5aa-02b2-43fc-b15c-eeea7517ad71" providerId="ADAL" clId="{A387DFE6-AD3D-4FE8-9052-54EC6952B2AD}" dt="2021-02-12T17:12:40.154" v="3723" actId="6549"/>
        <pc:sldMkLst>
          <pc:docMk/>
          <pc:sldMk cId="1908894658" sldId="2076137272"/>
        </pc:sldMkLst>
        <pc:spChg chg="mod ord">
          <ac:chgData name="Beth Massi" userId="bd08b5aa-02b2-43fc-b15c-eeea7517ad71" providerId="ADAL" clId="{A387DFE6-AD3D-4FE8-9052-54EC6952B2AD}" dt="2021-02-11T02:04:43.155" v="1493" actId="700"/>
          <ac:spMkLst>
            <pc:docMk/>
            <pc:sldMk cId="1908894658" sldId="2076137272"/>
            <ac:spMk id="2" creationId="{76C7DC4E-F26F-4353-AE59-BA82822F3A67}"/>
          </ac:spMkLst>
        </pc:spChg>
        <pc:spChg chg="del">
          <ac:chgData name="Beth Massi" userId="bd08b5aa-02b2-43fc-b15c-eeea7517ad71" providerId="ADAL" clId="{A387DFE6-AD3D-4FE8-9052-54EC6952B2AD}" dt="2021-02-11T02:04:43.155" v="1493" actId="700"/>
          <ac:spMkLst>
            <pc:docMk/>
            <pc:sldMk cId="1908894658" sldId="2076137272"/>
            <ac:spMk id="3" creationId="{6BA7F03E-58BA-4158-86B0-DB8F841EE867}"/>
          </ac:spMkLst>
        </pc:spChg>
        <pc:spChg chg="add mod ord">
          <ac:chgData name="Beth Massi" userId="bd08b5aa-02b2-43fc-b15c-eeea7517ad71" providerId="ADAL" clId="{A387DFE6-AD3D-4FE8-9052-54EC6952B2AD}" dt="2021-02-11T02:04:43.155" v="1493" actId="700"/>
          <ac:spMkLst>
            <pc:docMk/>
            <pc:sldMk cId="1908894658" sldId="2076137272"/>
            <ac:spMk id="4" creationId="{447E1ED8-6D9A-4353-AB55-5A04C23203DD}"/>
          </ac:spMkLst>
        </pc:spChg>
      </pc:sldChg>
      <pc:sldChg chg="del">
        <pc:chgData name="Beth Massi" userId="bd08b5aa-02b2-43fc-b15c-eeea7517ad71" providerId="ADAL" clId="{A387DFE6-AD3D-4FE8-9052-54EC6952B2AD}" dt="2021-02-11T00:09:44.273" v="88" actId="47"/>
        <pc:sldMkLst>
          <pc:docMk/>
          <pc:sldMk cId="391987931" sldId="2076137273"/>
        </pc:sldMkLst>
      </pc:sldChg>
      <pc:sldChg chg="del">
        <pc:chgData name="Beth Massi" userId="bd08b5aa-02b2-43fc-b15c-eeea7517ad71" providerId="ADAL" clId="{A387DFE6-AD3D-4FE8-9052-54EC6952B2AD}" dt="2021-02-11T00:09:55.391" v="95" actId="47"/>
        <pc:sldMkLst>
          <pc:docMk/>
          <pc:sldMk cId="253898849" sldId="2076137274"/>
        </pc:sldMkLst>
      </pc:sldChg>
      <pc:sldChg chg="del">
        <pc:chgData name="Beth Massi" userId="bd08b5aa-02b2-43fc-b15c-eeea7517ad71" providerId="ADAL" clId="{A387DFE6-AD3D-4FE8-9052-54EC6952B2AD}" dt="2021-02-11T00:09:43.801" v="87" actId="47"/>
        <pc:sldMkLst>
          <pc:docMk/>
          <pc:sldMk cId="165523476" sldId="2076137275"/>
        </pc:sldMkLst>
      </pc:sldChg>
      <pc:sldChg chg="del">
        <pc:chgData name="Beth Massi" userId="bd08b5aa-02b2-43fc-b15c-eeea7517ad71" providerId="ADAL" clId="{A387DFE6-AD3D-4FE8-9052-54EC6952B2AD}" dt="2021-02-11T00:10:08.700" v="103" actId="47"/>
        <pc:sldMkLst>
          <pc:docMk/>
          <pc:sldMk cId="1619354914" sldId="2076137276"/>
        </pc:sldMkLst>
      </pc:sldChg>
      <pc:sldChg chg="del">
        <pc:chgData name="Beth Massi" userId="bd08b5aa-02b2-43fc-b15c-eeea7517ad71" providerId="ADAL" clId="{A387DFE6-AD3D-4FE8-9052-54EC6952B2AD}" dt="2021-02-11T00:10:09.485" v="104" actId="47"/>
        <pc:sldMkLst>
          <pc:docMk/>
          <pc:sldMk cId="2726391987" sldId="2076137277"/>
        </pc:sldMkLst>
      </pc:sldChg>
      <pc:sldChg chg="del">
        <pc:chgData name="Beth Massi" userId="bd08b5aa-02b2-43fc-b15c-eeea7517ad71" providerId="ADAL" clId="{A387DFE6-AD3D-4FE8-9052-54EC6952B2AD}" dt="2021-02-11T00:09:50.848" v="92" actId="47"/>
        <pc:sldMkLst>
          <pc:docMk/>
          <pc:sldMk cId="1931580592" sldId="2076137278"/>
        </pc:sldMkLst>
      </pc:sldChg>
      <pc:sldChg chg="del">
        <pc:chgData name="Beth Massi" userId="bd08b5aa-02b2-43fc-b15c-eeea7517ad71" providerId="ADAL" clId="{A387DFE6-AD3D-4FE8-9052-54EC6952B2AD}" dt="2021-02-11T00:09:54.022" v="94" actId="47"/>
        <pc:sldMkLst>
          <pc:docMk/>
          <pc:sldMk cId="1110266235" sldId="2076137280"/>
        </pc:sldMkLst>
      </pc:sldChg>
      <pc:sldChg chg="del">
        <pc:chgData name="Beth Massi" userId="bd08b5aa-02b2-43fc-b15c-eeea7517ad71" providerId="ADAL" clId="{A387DFE6-AD3D-4FE8-9052-54EC6952B2AD}" dt="2021-02-11T00:09:26.573" v="83" actId="47"/>
        <pc:sldMkLst>
          <pc:docMk/>
          <pc:sldMk cId="4043131899" sldId="2076137281"/>
        </pc:sldMkLst>
      </pc:sldChg>
      <pc:sldChg chg="del">
        <pc:chgData name="Beth Massi" userId="bd08b5aa-02b2-43fc-b15c-eeea7517ad71" providerId="ADAL" clId="{A387DFE6-AD3D-4FE8-9052-54EC6952B2AD}" dt="2021-02-11T00:09:51.382" v="93" actId="47"/>
        <pc:sldMkLst>
          <pc:docMk/>
          <pc:sldMk cId="207943324" sldId="2076137284"/>
        </pc:sldMkLst>
      </pc:sldChg>
      <pc:sldChg chg="del">
        <pc:chgData name="Beth Massi" userId="bd08b5aa-02b2-43fc-b15c-eeea7517ad71" providerId="ADAL" clId="{A387DFE6-AD3D-4FE8-9052-54EC6952B2AD}" dt="2021-02-11T00:10:00.883" v="96" actId="47"/>
        <pc:sldMkLst>
          <pc:docMk/>
          <pc:sldMk cId="1354441668" sldId="2076137285"/>
        </pc:sldMkLst>
      </pc:sldChg>
      <pc:sldChg chg="del">
        <pc:chgData name="Beth Massi" userId="bd08b5aa-02b2-43fc-b15c-eeea7517ad71" providerId="ADAL" clId="{A387DFE6-AD3D-4FE8-9052-54EC6952B2AD}" dt="2021-02-11T00:09:45.705" v="90" actId="47"/>
        <pc:sldMkLst>
          <pc:docMk/>
          <pc:sldMk cId="937286171" sldId="2076137287"/>
        </pc:sldMkLst>
      </pc:sldChg>
      <pc:sldChg chg="del">
        <pc:chgData name="Beth Massi" userId="bd08b5aa-02b2-43fc-b15c-eeea7517ad71" providerId="ADAL" clId="{A387DFE6-AD3D-4FE8-9052-54EC6952B2AD}" dt="2021-02-11T00:10:01.416" v="97" actId="47"/>
        <pc:sldMkLst>
          <pc:docMk/>
          <pc:sldMk cId="2954170802" sldId="2076137288"/>
        </pc:sldMkLst>
      </pc:sldChg>
      <pc:sldChg chg="del">
        <pc:chgData name="Beth Massi" userId="bd08b5aa-02b2-43fc-b15c-eeea7517ad71" providerId="ADAL" clId="{A387DFE6-AD3D-4FE8-9052-54EC6952B2AD}" dt="2021-02-11T00:09:30.075" v="85" actId="47"/>
        <pc:sldMkLst>
          <pc:docMk/>
          <pc:sldMk cId="782428877" sldId="2076137289"/>
        </pc:sldMkLst>
      </pc:sldChg>
      <pc:sldChg chg="del">
        <pc:chgData name="Beth Massi" userId="bd08b5aa-02b2-43fc-b15c-eeea7517ad71" providerId="ADAL" clId="{A387DFE6-AD3D-4FE8-9052-54EC6952B2AD}" dt="2021-02-11T00:10:04.277" v="99" actId="47"/>
        <pc:sldMkLst>
          <pc:docMk/>
          <pc:sldMk cId="280361575" sldId="2076137290"/>
        </pc:sldMkLst>
      </pc:sldChg>
      <pc:sldChg chg="del">
        <pc:chgData name="Beth Massi" userId="bd08b5aa-02b2-43fc-b15c-eeea7517ad71" providerId="ADAL" clId="{A387DFE6-AD3D-4FE8-9052-54EC6952B2AD}" dt="2021-02-11T00:10:06.449" v="101" actId="47"/>
        <pc:sldMkLst>
          <pc:docMk/>
          <pc:sldMk cId="2207244027" sldId="2076137291"/>
        </pc:sldMkLst>
      </pc:sldChg>
      <pc:sldChg chg="modNotesTx">
        <pc:chgData name="Beth Massi" userId="bd08b5aa-02b2-43fc-b15c-eeea7517ad71" providerId="ADAL" clId="{A387DFE6-AD3D-4FE8-9052-54EC6952B2AD}" dt="2021-02-17T23:51:12.156" v="7557" actId="20577"/>
        <pc:sldMkLst>
          <pc:docMk/>
          <pc:sldMk cId="2929001799" sldId="2076137292"/>
        </pc:sldMkLst>
      </pc:sldChg>
      <pc:sldChg chg="addSp delSp modSp add del mod ord modClrScheme addAnim delAnim modAnim chgLayout modNotesTx">
        <pc:chgData name="Beth Massi" userId="bd08b5aa-02b2-43fc-b15c-eeea7517ad71" providerId="ADAL" clId="{A387DFE6-AD3D-4FE8-9052-54EC6952B2AD}" dt="2021-02-19T22:26:14.989" v="12740" actId="20577"/>
        <pc:sldMkLst>
          <pc:docMk/>
          <pc:sldMk cId="654941929" sldId="2076137293"/>
        </pc:sldMkLst>
        <pc:spChg chg="add mod ord">
          <ac:chgData name="Beth Massi" userId="bd08b5aa-02b2-43fc-b15c-eeea7517ad71" providerId="ADAL" clId="{A387DFE6-AD3D-4FE8-9052-54EC6952B2AD}" dt="2021-02-11T18:08:57.392" v="2289" actId="14100"/>
          <ac:spMkLst>
            <pc:docMk/>
            <pc:sldMk cId="654941929" sldId="2076137293"/>
            <ac:spMk id="2" creationId="{2089B394-8B54-450F-B89E-31529F0B4098}"/>
          </ac:spMkLst>
        </pc:spChg>
        <pc:spChg chg="add mod ord">
          <ac:chgData name="Beth Massi" userId="bd08b5aa-02b2-43fc-b15c-eeea7517ad71" providerId="ADAL" clId="{A387DFE6-AD3D-4FE8-9052-54EC6952B2AD}" dt="2021-02-11T18:08:49.331" v="2287" actId="700"/>
          <ac:spMkLst>
            <pc:docMk/>
            <pc:sldMk cId="654941929" sldId="2076137293"/>
            <ac:spMk id="3" creationId="{DE34A2DD-1449-42A0-8B1E-E6BFF15EBEAA}"/>
          </ac:spMkLst>
        </pc:spChg>
        <pc:spChg chg="add del mod">
          <ac:chgData name="Beth Massi" userId="bd08b5aa-02b2-43fc-b15c-eeea7517ad71" providerId="ADAL" clId="{A387DFE6-AD3D-4FE8-9052-54EC6952B2AD}" dt="2021-02-11T18:09:00.064" v="2290" actId="478"/>
          <ac:spMkLst>
            <pc:docMk/>
            <pc:sldMk cId="654941929" sldId="2076137293"/>
            <ac:spMk id="8" creationId="{1AF67EC6-C091-4FAC-947C-2D2C7A03FD84}"/>
          </ac:spMkLst>
        </pc:spChg>
        <pc:spChg chg="add del mod">
          <ac:chgData name="Beth Massi" userId="bd08b5aa-02b2-43fc-b15c-eeea7517ad71" providerId="ADAL" clId="{A387DFE6-AD3D-4FE8-9052-54EC6952B2AD}" dt="2021-02-11T18:08:52.372" v="2288" actId="478"/>
          <ac:spMkLst>
            <pc:docMk/>
            <pc:sldMk cId="654941929" sldId="2076137293"/>
            <ac:spMk id="10" creationId="{0E1396D8-ECFB-421F-A729-480B32CE418F}"/>
          </ac:spMkLst>
        </pc:spChg>
        <pc:spChg chg="mod ord">
          <ac:chgData name="Beth Massi" userId="bd08b5aa-02b2-43fc-b15c-eeea7517ad71" providerId="ADAL" clId="{A387DFE6-AD3D-4FE8-9052-54EC6952B2AD}" dt="2021-02-11T18:08:49.331" v="2287" actId="700"/>
          <ac:spMkLst>
            <pc:docMk/>
            <pc:sldMk cId="654941929" sldId="2076137293"/>
            <ac:spMk id="46" creationId="{8C32C150-57A4-4308-A8EE-15AA63FEA18C}"/>
          </ac:spMkLst>
        </pc:spChg>
        <pc:spChg chg="del mod">
          <ac:chgData name="Beth Massi" userId="bd08b5aa-02b2-43fc-b15c-eeea7517ad71" providerId="ADAL" clId="{A387DFE6-AD3D-4FE8-9052-54EC6952B2AD}" dt="2021-02-11T00:34:37.245" v="123" actId="478"/>
          <ac:spMkLst>
            <pc:docMk/>
            <pc:sldMk cId="654941929" sldId="2076137293"/>
            <ac:spMk id="47" creationId="{AF64DCC3-0C88-4A20-919F-D6204F4F7D6C}"/>
          </ac:spMkLst>
        </pc:spChg>
        <pc:spChg chg="del mod">
          <ac:chgData name="Beth Massi" userId="bd08b5aa-02b2-43fc-b15c-eeea7517ad71" providerId="ADAL" clId="{A387DFE6-AD3D-4FE8-9052-54EC6952B2AD}" dt="2021-02-11T00:34:49.676" v="128" actId="478"/>
          <ac:spMkLst>
            <pc:docMk/>
            <pc:sldMk cId="654941929" sldId="2076137293"/>
            <ac:spMk id="52" creationId="{E994B68F-FA07-49C8-A441-531065CE0DF9}"/>
          </ac:spMkLst>
        </pc:spChg>
        <pc:picChg chg="add mod">
          <ac:chgData name="Beth Massi" userId="bd08b5aa-02b2-43fc-b15c-eeea7517ad71" providerId="ADAL" clId="{A387DFE6-AD3D-4FE8-9052-54EC6952B2AD}" dt="2021-02-17T19:01:06.446" v="3929" actId="1037"/>
          <ac:picMkLst>
            <pc:docMk/>
            <pc:sldMk cId="654941929" sldId="2076137293"/>
            <ac:picMk id="4" creationId="{B91E1FEB-0B9E-4B49-8B0B-6D7FEB50DBD2}"/>
          </ac:picMkLst>
        </pc:picChg>
        <pc:picChg chg="del mod">
          <ac:chgData name="Beth Massi" userId="bd08b5aa-02b2-43fc-b15c-eeea7517ad71" providerId="ADAL" clId="{A387DFE6-AD3D-4FE8-9052-54EC6952B2AD}" dt="2021-02-17T18:57:36.794" v="3909" actId="478"/>
          <ac:picMkLst>
            <pc:docMk/>
            <pc:sldMk cId="654941929" sldId="2076137293"/>
            <ac:picMk id="7" creationId="{A0C9A240-723A-46A7-83C7-01ECFCBF24B8}"/>
          </ac:picMkLst>
        </pc:picChg>
        <pc:picChg chg="add del mod">
          <ac:chgData name="Beth Massi" userId="bd08b5aa-02b2-43fc-b15c-eeea7517ad71" providerId="ADAL" clId="{A387DFE6-AD3D-4FE8-9052-54EC6952B2AD}" dt="2021-02-11T00:37:35.100" v="236" actId="1038"/>
          <ac:picMkLst>
            <pc:docMk/>
            <pc:sldMk cId="654941929" sldId="2076137293"/>
            <ac:picMk id="48" creationId="{FA37C2D0-D7CB-43E7-85AE-D76011D3FC4E}"/>
          </ac:picMkLst>
        </pc:picChg>
      </pc:sldChg>
      <pc:sldChg chg="del">
        <pc:chgData name="Beth Massi" userId="bd08b5aa-02b2-43fc-b15c-eeea7517ad71" providerId="ADAL" clId="{A387DFE6-AD3D-4FE8-9052-54EC6952B2AD}" dt="2021-02-11T00:09:44.666" v="89" actId="47"/>
        <pc:sldMkLst>
          <pc:docMk/>
          <pc:sldMk cId="2794458481" sldId="2076137293"/>
        </pc:sldMkLst>
      </pc:sldChg>
      <pc:sldChg chg="modSp add mod modNotesTx">
        <pc:chgData name="Beth Massi" userId="bd08b5aa-02b2-43fc-b15c-eeea7517ad71" providerId="ADAL" clId="{A387DFE6-AD3D-4FE8-9052-54EC6952B2AD}" dt="2021-02-12T17:12:37.452" v="3722" actId="6549"/>
        <pc:sldMkLst>
          <pc:docMk/>
          <pc:sldMk cId="352270404" sldId="2076137294"/>
        </pc:sldMkLst>
        <pc:spChg chg="mod">
          <ac:chgData name="Beth Massi" userId="bd08b5aa-02b2-43fc-b15c-eeea7517ad71" providerId="ADAL" clId="{A387DFE6-AD3D-4FE8-9052-54EC6952B2AD}" dt="2021-02-11T00:41:21.830" v="306" actId="20577"/>
          <ac:spMkLst>
            <pc:docMk/>
            <pc:sldMk cId="352270404" sldId="2076137294"/>
            <ac:spMk id="2" creationId="{76C7DC4E-F26F-4353-AE59-BA82822F3A67}"/>
          </ac:spMkLst>
        </pc:spChg>
      </pc:sldChg>
      <pc:sldChg chg="addSp delSp modSp add mod addAnim delAnim modAnim modNotesTx">
        <pc:chgData name="Beth Massi" userId="bd08b5aa-02b2-43fc-b15c-eeea7517ad71" providerId="ADAL" clId="{A387DFE6-AD3D-4FE8-9052-54EC6952B2AD}" dt="2021-02-22T19:24:18.146" v="14114"/>
        <pc:sldMkLst>
          <pc:docMk/>
          <pc:sldMk cId="122517189" sldId="2076137295"/>
        </pc:sldMkLst>
        <pc:spChg chg="add del">
          <ac:chgData name="Beth Massi" userId="bd08b5aa-02b2-43fc-b15c-eeea7517ad71" providerId="ADAL" clId="{A387DFE6-AD3D-4FE8-9052-54EC6952B2AD}" dt="2021-02-11T18:02:48.478" v="2194" actId="478"/>
          <ac:spMkLst>
            <pc:docMk/>
            <pc:sldMk cId="122517189" sldId="2076137295"/>
            <ac:spMk id="3" creationId="{B2EBB25A-E3E8-4576-96F0-82DE397E8EC7}"/>
          </ac:spMkLst>
        </pc:spChg>
        <pc:spChg chg="add del">
          <ac:chgData name="Beth Massi" userId="bd08b5aa-02b2-43fc-b15c-eeea7517ad71" providerId="ADAL" clId="{A387DFE6-AD3D-4FE8-9052-54EC6952B2AD}" dt="2021-02-11T18:03:55.781" v="2202" actId="478"/>
          <ac:spMkLst>
            <pc:docMk/>
            <pc:sldMk cId="122517189" sldId="2076137295"/>
            <ac:spMk id="5" creationId="{9800192F-208F-4F24-87F9-75A65AE119DC}"/>
          </ac:spMkLst>
        </pc:spChg>
        <pc:spChg chg="mod">
          <ac:chgData name="Beth Massi" userId="bd08b5aa-02b2-43fc-b15c-eeea7517ad71" providerId="ADAL" clId="{A387DFE6-AD3D-4FE8-9052-54EC6952B2AD}" dt="2021-02-11T01:42:16.527" v="713" actId="2711"/>
          <ac:spMkLst>
            <pc:docMk/>
            <pc:sldMk cId="122517189" sldId="2076137295"/>
            <ac:spMk id="6" creationId="{8F5D41B1-BB13-463C-BB5F-AD8CAEE9CADF}"/>
          </ac:spMkLst>
        </pc:spChg>
        <pc:spChg chg="add del mod">
          <ac:chgData name="Beth Massi" userId="bd08b5aa-02b2-43fc-b15c-eeea7517ad71" providerId="ADAL" clId="{A387DFE6-AD3D-4FE8-9052-54EC6952B2AD}" dt="2021-02-11T18:02:51.214" v="2196" actId="478"/>
          <ac:spMkLst>
            <pc:docMk/>
            <pc:sldMk cId="122517189" sldId="2076137295"/>
            <ac:spMk id="7" creationId="{44B3F8CB-A341-4F83-828F-8E5838727288}"/>
          </ac:spMkLst>
        </pc:spChg>
        <pc:spChg chg="mod">
          <ac:chgData name="Beth Massi" userId="bd08b5aa-02b2-43fc-b15c-eeea7517ad71" providerId="ADAL" clId="{A387DFE6-AD3D-4FE8-9052-54EC6952B2AD}" dt="2021-02-11T18:03:09.032" v="2201" actId="1076"/>
          <ac:spMkLst>
            <pc:docMk/>
            <pc:sldMk cId="122517189" sldId="2076137295"/>
            <ac:spMk id="9" creationId="{D828824C-81E1-4BB4-8C9B-C6D5968F3BA8}"/>
          </ac:spMkLst>
        </pc:spChg>
        <pc:spChg chg="mod">
          <ac:chgData name="Beth Massi" userId="bd08b5aa-02b2-43fc-b15c-eeea7517ad71" providerId="ADAL" clId="{A387DFE6-AD3D-4FE8-9052-54EC6952B2AD}" dt="2021-02-22T18:45:33.751" v="13779" actId="6549"/>
          <ac:spMkLst>
            <pc:docMk/>
            <pc:sldMk cId="122517189" sldId="2076137295"/>
            <ac:spMk id="11" creationId="{C0E7814F-772A-488B-9829-94D3C5B349DF}"/>
          </ac:spMkLst>
        </pc:spChg>
      </pc:sldChg>
      <pc:sldChg chg="add del">
        <pc:chgData name="Beth Massi" userId="bd08b5aa-02b2-43fc-b15c-eeea7517ad71" providerId="ADAL" clId="{A387DFE6-AD3D-4FE8-9052-54EC6952B2AD}" dt="2021-02-11T01:33:38.226" v="464" actId="22"/>
        <pc:sldMkLst>
          <pc:docMk/>
          <pc:sldMk cId="4075581674" sldId="2076137295"/>
        </pc:sldMkLst>
      </pc:sldChg>
      <pc:sldChg chg="modSp add mod ord modClrScheme chgLayout modNotesTx">
        <pc:chgData name="Beth Massi" userId="bd08b5aa-02b2-43fc-b15c-eeea7517ad71" providerId="ADAL" clId="{A387DFE6-AD3D-4FE8-9052-54EC6952B2AD}" dt="2021-02-25T00:54:50.558" v="15540"/>
        <pc:sldMkLst>
          <pc:docMk/>
          <pc:sldMk cId="1442004816" sldId="2076137296"/>
        </pc:sldMkLst>
        <pc:spChg chg="mod ord">
          <ac:chgData name="Beth Massi" userId="bd08b5aa-02b2-43fc-b15c-eeea7517ad71" providerId="ADAL" clId="{A387DFE6-AD3D-4FE8-9052-54EC6952B2AD}" dt="2021-02-19T22:29:00.417" v="12770" actId="6549"/>
          <ac:spMkLst>
            <pc:docMk/>
            <pc:sldMk cId="1442004816" sldId="2076137296"/>
            <ac:spMk id="2" creationId="{DBB91F89-36D0-4244-8768-3596A79A6ED4}"/>
          </ac:spMkLst>
        </pc:spChg>
        <pc:spChg chg="mod ord">
          <ac:chgData name="Beth Massi" userId="bd08b5aa-02b2-43fc-b15c-eeea7517ad71" providerId="ADAL" clId="{A387DFE6-AD3D-4FE8-9052-54EC6952B2AD}" dt="2021-02-11T01:41:28.560" v="711" actId="700"/>
          <ac:spMkLst>
            <pc:docMk/>
            <pc:sldMk cId="1442004816" sldId="2076137296"/>
            <ac:spMk id="3" creationId="{240148F7-2192-47B0-81CF-54B184D84E9D}"/>
          </ac:spMkLst>
        </pc:spChg>
      </pc:sldChg>
      <pc:sldChg chg="addSp delSp modSp new del mod setBg delAnim modAnim modNotesTx">
        <pc:chgData name="Beth Massi" userId="bd08b5aa-02b2-43fc-b15c-eeea7517ad71" providerId="ADAL" clId="{A387DFE6-AD3D-4FE8-9052-54EC6952B2AD}" dt="2021-02-22T19:30:17.389" v="14179" actId="47"/>
        <pc:sldMkLst>
          <pc:docMk/>
          <pc:sldMk cId="3410562597" sldId="2076137297"/>
        </pc:sldMkLst>
        <pc:spChg chg="mod">
          <ac:chgData name="Beth Massi" userId="bd08b5aa-02b2-43fc-b15c-eeea7517ad71" providerId="ADAL" clId="{A387DFE6-AD3D-4FE8-9052-54EC6952B2AD}" dt="2021-02-19T22:29:55.741" v="12803" actId="20577"/>
          <ac:spMkLst>
            <pc:docMk/>
            <pc:sldMk cId="3410562597" sldId="2076137297"/>
            <ac:spMk id="2" creationId="{7792C92A-46B4-4973-BBDB-B41A1AAA4D94}"/>
          </ac:spMkLst>
        </pc:spChg>
        <pc:spChg chg="mod">
          <ac:chgData name="Beth Massi" userId="bd08b5aa-02b2-43fc-b15c-eeea7517ad71" providerId="ADAL" clId="{A387DFE6-AD3D-4FE8-9052-54EC6952B2AD}" dt="2021-02-22T19:25:11.933" v="14116" actId="6549"/>
          <ac:spMkLst>
            <pc:docMk/>
            <pc:sldMk cId="3410562597" sldId="2076137297"/>
            <ac:spMk id="3" creationId="{1470AD70-ADA0-47E0-947B-11A95CD6BE2E}"/>
          </ac:spMkLst>
        </pc:spChg>
        <pc:spChg chg="add del mod">
          <ac:chgData name="Beth Massi" userId="bd08b5aa-02b2-43fc-b15c-eeea7517ad71" providerId="ADAL" clId="{A387DFE6-AD3D-4FE8-9052-54EC6952B2AD}" dt="2021-02-18T00:21:41.522" v="8637" actId="478"/>
          <ac:spMkLst>
            <pc:docMk/>
            <pc:sldMk cId="3410562597" sldId="2076137297"/>
            <ac:spMk id="45" creationId="{3AF5D504-C4FB-44F6-804B-079DA5DA325D}"/>
          </ac:spMkLst>
        </pc:spChg>
        <pc:spChg chg="add mod ord">
          <ac:chgData name="Beth Massi" userId="bd08b5aa-02b2-43fc-b15c-eeea7517ad71" providerId="ADAL" clId="{A387DFE6-AD3D-4FE8-9052-54EC6952B2AD}" dt="2021-02-19T21:40:14.957" v="12033" actId="166"/>
          <ac:spMkLst>
            <pc:docMk/>
            <pc:sldMk cId="3410562597" sldId="2076137297"/>
            <ac:spMk id="46" creationId="{9E3466D9-77C7-4539-99B5-4F958B579C19}"/>
          </ac:spMkLst>
        </pc:spChg>
        <pc:spChg chg="add del mod">
          <ac:chgData name="Beth Massi" userId="bd08b5aa-02b2-43fc-b15c-eeea7517ad71" providerId="ADAL" clId="{A387DFE6-AD3D-4FE8-9052-54EC6952B2AD}" dt="2021-02-18T18:04:35.550" v="10352" actId="478"/>
          <ac:spMkLst>
            <pc:docMk/>
            <pc:sldMk cId="3410562597" sldId="2076137297"/>
            <ac:spMk id="48" creationId="{CFF5778C-BCD3-4F08-A596-6C8F187FD47A}"/>
          </ac:spMkLst>
        </pc:spChg>
        <pc:spChg chg="add del mod">
          <ac:chgData name="Beth Massi" userId="bd08b5aa-02b2-43fc-b15c-eeea7517ad71" providerId="ADAL" clId="{A387DFE6-AD3D-4FE8-9052-54EC6952B2AD}" dt="2021-02-18T01:04:22.683" v="8834" actId="478"/>
          <ac:spMkLst>
            <pc:docMk/>
            <pc:sldMk cId="3410562597" sldId="2076137297"/>
            <ac:spMk id="49" creationId="{28DD7643-426F-4C26-B658-D46C6E74A3F1}"/>
          </ac:spMkLst>
        </pc:spChg>
        <pc:spChg chg="add del mod">
          <ac:chgData name="Beth Massi" userId="bd08b5aa-02b2-43fc-b15c-eeea7517ad71" providerId="ADAL" clId="{A387DFE6-AD3D-4FE8-9052-54EC6952B2AD}" dt="2021-02-18T01:04:25.176" v="8835" actId="478"/>
          <ac:spMkLst>
            <pc:docMk/>
            <pc:sldMk cId="3410562597" sldId="2076137297"/>
            <ac:spMk id="51" creationId="{C4210A31-FAD6-4278-8531-BCF9F5A4BABF}"/>
          </ac:spMkLst>
        </pc:spChg>
        <pc:spChg chg="add mod">
          <ac:chgData name="Beth Massi" userId="bd08b5aa-02b2-43fc-b15c-eeea7517ad71" providerId="ADAL" clId="{A387DFE6-AD3D-4FE8-9052-54EC6952B2AD}" dt="2021-02-18T02:04:50.274" v="9423" actId="1035"/>
          <ac:spMkLst>
            <pc:docMk/>
            <pc:sldMk cId="3410562597" sldId="2076137297"/>
            <ac:spMk id="52" creationId="{63DEBFBB-E524-4DBD-8D76-547575ACEA53}"/>
          </ac:spMkLst>
        </pc:spChg>
        <pc:spChg chg="add mod">
          <ac:chgData name="Beth Massi" userId="bd08b5aa-02b2-43fc-b15c-eeea7517ad71" providerId="ADAL" clId="{A387DFE6-AD3D-4FE8-9052-54EC6952B2AD}" dt="2021-02-18T18:08:06.001" v="10549" actId="1035"/>
          <ac:spMkLst>
            <pc:docMk/>
            <pc:sldMk cId="3410562597" sldId="2076137297"/>
            <ac:spMk id="54" creationId="{2D4A3345-BA3B-4E70-974D-949CC0388A0C}"/>
          </ac:spMkLst>
        </pc:spChg>
        <pc:spChg chg="add del mod">
          <ac:chgData name="Beth Massi" userId="bd08b5aa-02b2-43fc-b15c-eeea7517ad71" providerId="ADAL" clId="{A387DFE6-AD3D-4FE8-9052-54EC6952B2AD}" dt="2021-02-18T01:06:17.582" v="8843" actId="478"/>
          <ac:spMkLst>
            <pc:docMk/>
            <pc:sldMk cId="3410562597" sldId="2076137297"/>
            <ac:spMk id="56" creationId="{D7125C81-7B6B-40FA-9B19-6C0C93831F1E}"/>
          </ac:spMkLst>
        </pc:spChg>
        <pc:spChg chg="add mod">
          <ac:chgData name="Beth Massi" userId="bd08b5aa-02b2-43fc-b15c-eeea7517ad71" providerId="ADAL" clId="{A387DFE6-AD3D-4FE8-9052-54EC6952B2AD}" dt="2021-02-18T18:08:06.001" v="10549" actId="1035"/>
          <ac:spMkLst>
            <pc:docMk/>
            <pc:sldMk cId="3410562597" sldId="2076137297"/>
            <ac:spMk id="58" creationId="{8DF77D23-02E1-4997-92F4-19E1EA58336C}"/>
          </ac:spMkLst>
        </pc:spChg>
        <pc:spChg chg="add del mod">
          <ac:chgData name="Beth Massi" userId="bd08b5aa-02b2-43fc-b15c-eeea7517ad71" providerId="ADAL" clId="{A387DFE6-AD3D-4FE8-9052-54EC6952B2AD}" dt="2021-02-18T01:36:38.346" v="8940" actId="478"/>
          <ac:spMkLst>
            <pc:docMk/>
            <pc:sldMk cId="3410562597" sldId="2076137297"/>
            <ac:spMk id="60" creationId="{1C75738D-3342-4441-AD65-7AF53551EF5C}"/>
          </ac:spMkLst>
        </pc:spChg>
        <pc:spChg chg="add mod">
          <ac:chgData name="Beth Massi" userId="bd08b5aa-02b2-43fc-b15c-eeea7517ad71" providerId="ADAL" clId="{A387DFE6-AD3D-4FE8-9052-54EC6952B2AD}" dt="2021-02-18T18:08:06.001" v="10549" actId="1035"/>
          <ac:spMkLst>
            <pc:docMk/>
            <pc:sldMk cId="3410562597" sldId="2076137297"/>
            <ac:spMk id="62" creationId="{7849F45D-03D1-4A7E-A46E-DD3908AED625}"/>
          </ac:spMkLst>
        </pc:spChg>
        <pc:spChg chg="add del mod">
          <ac:chgData name="Beth Massi" userId="bd08b5aa-02b2-43fc-b15c-eeea7517ad71" providerId="ADAL" clId="{A387DFE6-AD3D-4FE8-9052-54EC6952B2AD}" dt="2021-02-18T00:29:27.722" v="8728" actId="478"/>
          <ac:spMkLst>
            <pc:docMk/>
            <pc:sldMk cId="3410562597" sldId="2076137297"/>
            <ac:spMk id="64" creationId="{CF824105-8421-43B6-94CD-9EE7ACACA144}"/>
          </ac:spMkLst>
        </pc:spChg>
        <pc:spChg chg="add mod">
          <ac:chgData name="Beth Massi" userId="bd08b5aa-02b2-43fc-b15c-eeea7517ad71" providerId="ADAL" clId="{A387DFE6-AD3D-4FE8-9052-54EC6952B2AD}" dt="2021-02-18T02:04:50.274" v="9423" actId="1035"/>
          <ac:spMkLst>
            <pc:docMk/>
            <pc:sldMk cId="3410562597" sldId="2076137297"/>
            <ac:spMk id="66" creationId="{D688DBD8-2C86-40AE-88D3-902B39A9C29E}"/>
          </ac:spMkLst>
        </pc:spChg>
        <pc:spChg chg="add del mod">
          <ac:chgData name="Beth Massi" userId="bd08b5aa-02b2-43fc-b15c-eeea7517ad71" providerId="ADAL" clId="{A387DFE6-AD3D-4FE8-9052-54EC6952B2AD}" dt="2021-02-18T01:06:15.623" v="8842" actId="478"/>
          <ac:spMkLst>
            <pc:docMk/>
            <pc:sldMk cId="3410562597" sldId="2076137297"/>
            <ac:spMk id="67" creationId="{00DCC97B-6E87-498D-9E74-29D5ADFFCC21}"/>
          </ac:spMkLst>
        </pc:spChg>
        <pc:spChg chg="add del mod topLvl">
          <ac:chgData name="Beth Massi" userId="bd08b5aa-02b2-43fc-b15c-eeea7517ad71" providerId="ADAL" clId="{A387DFE6-AD3D-4FE8-9052-54EC6952B2AD}" dt="2021-02-22T19:29:57.654" v="14167" actId="478"/>
          <ac:spMkLst>
            <pc:docMk/>
            <pc:sldMk cId="3410562597" sldId="2076137297"/>
            <ac:spMk id="68" creationId="{81EFB7DA-08FD-4120-8309-EE140DC80DD5}"/>
          </ac:spMkLst>
        </pc:spChg>
        <pc:spChg chg="add mod topLvl">
          <ac:chgData name="Beth Massi" userId="bd08b5aa-02b2-43fc-b15c-eeea7517ad71" providerId="ADAL" clId="{A387DFE6-AD3D-4FE8-9052-54EC6952B2AD}" dt="2021-02-22T19:28:52.684" v="14142" actId="165"/>
          <ac:spMkLst>
            <pc:docMk/>
            <pc:sldMk cId="3410562597" sldId="2076137297"/>
            <ac:spMk id="72" creationId="{3699E663-E379-438D-B654-634304DF7E72}"/>
          </ac:spMkLst>
        </pc:spChg>
        <pc:spChg chg="add del mod">
          <ac:chgData name="Beth Massi" userId="bd08b5aa-02b2-43fc-b15c-eeea7517ad71" providerId="ADAL" clId="{A387DFE6-AD3D-4FE8-9052-54EC6952B2AD}" dt="2021-02-18T01:09:40.909" v="8891" actId="478"/>
          <ac:spMkLst>
            <pc:docMk/>
            <pc:sldMk cId="3410562597" sldId="2076137297"/>
            <ac:spMk id="73" creationId="{972A13FE-E436-4E87-A096-7D85C4D3377F}"/>
          </ac:spMkLst>
        </pc:spChg>
        <pc:spChg chg="add del mod topLvl">
          <ac:chgData name="Beth Massi" userId="bd08b5aa-02b2-43fc-b15c-eeea7517ad71" providerId="ADAL" clId="{A387DFE6-AD3D-4FE8-9052-54EC6952B2AD}" dt="2021-02-22T19:29:56.580" v="14162" actId="478"/>
          <ac:spMkLst>
            <pc:docMk/>
            <pc:sldMk cId="3410562597" sldId="2076137297"/>
            <ac:spMk id="75" creationId="{5A508A6E-83EF-456D-BB3D-64A752CF0EA0}"/>
          </ac:spMkLst>
        </pc:spChg>
        <pc:spChg chg="add del mod">
          <ac:chgData name="Beth Massi" userId="bd08b5aa-02b2-43fc-b15c-eeea7517ad71" providerId="ADAL" clId="{A387DFE6-AD3D-4FE8-9052-54EC6952B2AD}" dt="2021-02-18T18:05:17.770" v="10360" actId="478"/>
          <ac:spMkLst>
            <pc:docMk/>
            <pc:sldMk cId="3410562597" sldId="2076137297"/>
            <ac:spMk id="79" creationId="{05ECC340-B993-48F5-A9A4-B372761924AD}"/>
          </ac:spMkLst>
        </pc:spChg>
        <pc:spChg chg="add del mod">
          <ac:chgData name="Beth Massi" userId="bd08b5aa-02b2-43fc-b15c-eeea7517ad71" providerId="ADAL" clId="{A387DFE6-AD3D-4FE8-9052-54EC6952B2AD}" dt="2021-02-18T01:36:43.677" v="8942" actId="478"/>
          <ac:spMkLst>
            <pc:docMk/>
            <pc:sldMk cId="3410562597" sldId="2076137297"/>
            <ac:spMk id="81" creationId="{462E3B51-8A39-49C6-A5CD-B5122295F673}"/>
          </ac:spMkLst>
        </pc:spChg>
        <pc:spChg chg="add del mod">
          <ac:chgData name="Beth Massi" userId="bd08b5aa-02b2-43fc-b15c-eeea7517ad71" providerId="ADAL" clId="{A387DFE6-AD3D-4FE8-9052-54EC6952B2AD}" dt="2021-02-18T01:53:33.324" v="9210" actId="478"/>
          <ac:spMkLst>
            <pc:docMk/>
            <pc:sldMk cId="3410562597" sldId="2076137297"/>
            <ac:spMk id="88" creationId="{3372197D-E477-4ED9-BB08-000A2BB33DA7}"/>
          </ac:spMkLst>
        </pc:spChg>
        <pc:spChg chg="add del">
          <ac:chgData name="Beth Massi" userId="bd08b5aa-02b2-43fc-b15c-eeea7517ad71" providerId="ADAL" clId="{A387DFE6-AD3D-4FE8-9052-54EC6952B2AD}" dt="2021-02-18T01:38:26.406" v="8949" actId="478"/>
          <ac:spMkLst>
            <pc:docMk/>
            <pc:sldMk cId="3410562597" sldId="2076137297"/>
            <ac:spMk id="89" creationId="{BC89DCA0-432E-404B-9DC8-15774236FCEC}"/>
          </ac:spMkLst>
        </pc:spChg>
        <pc:spChg chg="add del mod ord topLvl">
          <ac:chgData name="Beth Massi" userId="bd08b5aa-02b2-43fc-b15c-eeea7517ad71" providerId="ADAL" clId="{A387DFE6-AD3D-4FE8-9052-54EC6952B2AD}" dt="2021-02-22T19:29:57.148" v="14165" actId="478"/>
          <ac:spMkLst>
            <pc:docMk/>
            <pc:sldMk cId="3410562597" sldId="2076137297"/>
            <ac:spMk id="91" creationId="{91F22A69-FEE3-4BFE-A1BA-2E23486F6394}"/>
          </ac:spMkLst>
        </pc:spChg>
        <pc:spChg chg="add del mod">
          <ac:chgData name="Beth Massi" userId="bd08b5aa-02b2-43fc-b15c-eeea7517ad71" providerId="ADAL" clId="{A387DFE6-AD3D-4FE8-9052-54EC6952B2AD}" dt="2021-02-18T18:05:23.645" v="10361" actId="478"/>
          <ac:spMkLst>
            <pc:docMk/>
            <pc:sldMk cId="3410562597" sldId="2076137297"/>
            <ac:spMk id="98" creationId="{39761BCB-319E-499B-B297-409679E88386}"/>
          </ac:spMkLst>
        </pc:spChg>
        <pc:spChg chg="add mod topLvl">
          <ac:chgData name="Beth Massi" userId="bd08b5aa-02b2-43fc-b15c-eeea7517ad71" providerId="ADAL" clId="{A387DFE6-AD3D-4FE8-9052-54EC6952B2AD}" dt="2021-02-22T19:28:47.222" v="14141" actId="165"/>
          <ac:spMkLst>
            <pc:docMk/>
            <pc:sldMk cId="3410562597" sldId="2076137297"/>
            <ac:spMk id="100" creationId="{749BB5DA-4CD0-4542-9A56-BA70AB649314}"/>
          </ac:spMkLst>
        </pc:spChg>
        <pc:spChg chg="add del mod">
          <ac:chgData name="Beth Massi" userId="bd08b5aa-02b2-43fc-b15c-eeea7517ad71" providerId="ADAL" clId="{A387DFE6-AD3D-4FE8-9052-54EC6952B2AD}" dt="2021-02-18T01:59:26.442" v="9304"/>
          <ac:spMkLst>
            <pc:docMk/>
            <pc:sldMk cId="3410562597" sldId="2076137297"/>
            <ac:spMk id="103" creationId="{ADB9128E-2388-48E4-B8FE-804FFB11F1FF}"/>
          </ac:spMkLst>
        </pc:spChg>
        <pc:spChg chg="add mod topLvl">
          <ac:chgData name="Beth Massi" userId="bd08b5aa-02b2-43fc-b15c-eeea7517ad71" providerId="ADAL" clId="{A387DFE6-AD3D-4FE8-9052-54EC6952B2AD}" dt="2021-02-22T19:28:56.403" v="14143" actId="165"/>
          <ac:spMkLst>
            <pc:docMk/>
            <pc:sldMk cId="3410562597" sldId="2076137297"/>
            <ac:spMk id="116" creationId="{E713B90C-6BD5-4938-AFDF-85908A6FA3DC}"/>
          </ac:spMkLst>
        </pc:spChg>
        <pc:spChg chg="add del mod">
          <ac:chgData name="Beth Massi" userId="bd08b5aa-02b2-43fc-b15c-eeea7517ad71" providerId="ADAL" clId="{A387DFE6-AD3D-4FE8-9052-54EC6952B2AD}" dt="2021-02-18T18:04:39.742" v="10354" actId="478"/>
          <ac:spMkLst>
            <pc:docMk/>
            <pc:sldMk cId="3410562597" sldId="2076137297"/>
            <ac:spMk id="120" creationId="{31EF395C-9C4D-4BDE-B12E-51884CD21712}"/>
          </ac:spMkLst>
        </pc:spChg>
        <pc:spChg chg="add del mod">
          <ac:chgData name="Beth Massi" userId="bd08b5aa-02b2-43fc-b15c-eeea7517ad71" providerId="ADAL" clId="{A387DFE6-AD3D-4FE8-9052-54EC6952B2AD}" dt="2021-02-18T01:53:29.367" v="9209" actId="478"/>
          <ac:spMkLst>
            <pc:docMk/>
            <pc:sldMk cId="3410562597" sldId="2076137297"/>
            <ac:spMk id="122" creationId="{C92C61F1-4524-44BE-BCE9-7C008ACF8BF2}"/>
          </ac:spMkLst>
        </pc:spChg>
        <pc:spChg chg="add mod topLvl">
          <ac:chgData name="Beth Massi" userId="bd08b5aa-02b2-43fc-b15c-eeea7517ad71" providerId="ADAL" clId="{A387DFE6-AD3D-4FE8-9052-54EC6952B2AD}" dt="2021-02-22T19:29:01.816" v="14144" actId="165"/>
          <ac:spMkLst>
            <pc:docMk/>
            <pc:sldMk cId="3410562597" sldId="2076137297"/>
            <ac:spMk id="124" creationId="{EB8C2054-1DB5-4DA1-BF22-82CDCCEA1C35}"/>
          </ac:spMkLst>
        </pc:spChg>
        <pc:spChg chg="add del mod">
          <ac:chgData name="Beth Massi" userId="bd08b5aa-02b2-43fc-b15c-eeea7517ad71" providerId="ADAL" clId="{A387DFE6-AD3D-4FE8-9052-54EC6952B2AD}" dt="2021-02-18T18:04:58.835" v="10355" actId="478"/>
          <ac:spMkLst>
            <pc:docMk/>
            <pc:sldMk cId="3410562597" sldId="2076137297"/>
            <ac:spMk id="128" creationId="{3A7E50A5-C8F7-4E70-A0DF-FBB81A054659}"/>
          </ac:spMkLst>
        </pc:spChg>
        <pc:spChg chg="add del mod topLvl">
          <ac:chgData name="Beth Massi" userId="bd08b5aa-02b2-43fc-b15c-eeea7517ad71" providerId="ADAL" clId="{A387DFE6-AD3D-4FE8-9052-54EC6952B2AD}" dt="2021-02-22T19:29:56.011" v="14159" actId="478"/>
          <ac:spMkLst>
            <pc:docMk/>
            <pc:sldMk cId="3410562597" sldId="2076137297"/>
            <ac:spMk id="134" creationId="{BEA765AC-2412-481A-A376-DB1ED33CB26E}"/>
          </ac:spMkLst>
        </pc:spChg>
        <pc:spChg chg="add mod topLvl">
          <ac:chgData name="Beth Massi" userId="bd08b5aa-02b2-43fc-b15c-eeea7517ad71" providerId="ADAL" clId="{A387DFE6-AD3D-4FE8-9052-54EC6952B2AD}" dt="2021-02-22T19:29:05.371" v="14145" actId="165"/>
          <ac:spMkLst>
            <pc:docMk/>
            <pc:sldMk cId="3410562597" sldId="2076137297"/>
            <ac:spMk id="136" creationId="{BEC37872-BCAB-417A-893F-78CFC1F6CCDF}"/>
          </ac:spMkLst>
        </pc:spChg>
        <pc:spChg chg="add del mod">
          <ac:chgData name="Beth Massi" userId="bd08b5aa-02b2-43fc-b15c-eeea7517ad71" providerId="ADAL" clId="{A387DFE6-AD3D-4FE8-9052-54EC6952B2AD}" dt="2021-02-18T18:04:37.577" v="10353" actId="478"/>
          <ac:spMkLst>
            <pc:docMk/>
            <pc:sldMk cId="3410562597" sldId="2076137297"/>
            <ac:spMk id="138" creationId="{BC0A906A-61D4-40D7-B051-D53754C743BB}"/>
          </ac:spMkLst>
        </pc:spChg>
        <pc:spChg chg="add del mod">
          <ac:chgData name="Beth Massi" userId="bd08b5aa-02b2-43fc-b15c-eeea7517ad71" providerId="ADAL" clId="{A387DFE6-AD3D-4FE8-9052-54EC6952B2AD}" dt="2021-02-18T18:05:03.259" v="10357" actId="478"/>
          <ac:spMkLst>
            <pc:docMk/>
            <pc:sldMk cId="3410562597" sldId="2076137297"/>
            <ac:spMk id="145" creationId="{35EB6351-069A-4DB2-89CD-51FF00B105ED}"/>
          </ac:spMkLst>
        </pc:spChg>
        <pc:spChg chg="add mod ord">
          <ac:chgData name="Beth Massi" userId="bd08b5aa-02b2-43fc-b15c-eeea7517ad71" providerId="ADAL" clId="{A387DFE6-AD3D-4FE8-9052-54EC6952B2AD}" dt="2021-02-18T18:08:14.947" v="10551" actId="6549"/>
          <ac:spMkLst>
            <pc:docMk/>
            <pc:sldMk cId="3410562597" sldId="2076137297"/>
            <ac:spMk id="153" creationId="{3BCBD402-820E-4AFD-81A6-34F89B2B7259}"/>
          </ac:spMkLst>
        </pc:spChg>
        <pc:spChg chg="add mod">
          <ac:chgData name="Beth Massi" userId="bd08b5aa-02b2-43fc-b15c-eeea7517ad71" providerId="ADAL" clId="{A387DFE6-AD3D-4FE8-9052-54EC6952B2AD}" dt="2021-02-18T18:28:07.539" v="10699" actId="1037"/>
          <ac:spMkLst>
            <pc:docMk/>
            <pc:sldMk cId="3410562597" sldId="2076137297"/>
            <ac:spMk id="155" creationId="{2699475D-E85F-4947-8CEC-F6FF61AD4249}"/>
          </ac:spMkLst>
        </pc:spChg>
        <pc:spChg chg="add mod">
          <ac:chgData name="Beth Massi" userId="bd08b5aa-02b2-43fc-b15c-eeea7517ad71" providerId="ADAL" clId="{A387DFE6-AD3D-4FE8-9052-54EC6952B2AD}" dt="2021-02-18T18:08:14.947" v="10551" actId="6549"/>
          <ac:spMkLst>
            <pc:docMk/>
            <pc:sldMk cId="3410562597" sldId="2076137297"/>
            <ac:spMk id="159" creationId="{56ABF485-DCE7-4194-AE28-47316CC1717E}"/>
          </ac:spMkLst>
        </pc:spChg>
        <pc:spChg chg="add del mod">
          <ac:chgData name="Beth Massi" userId="bd08b5aa-02b2-43fc-b15c-eeea7517ad71" providerId="ADAL" clId="{A387DFE6-AD3D-4FE8-9052-54EC6952B2AD}" dt="2021-02-18T02:15:55.985" v="9550" actId="478"/>
          <ac:spMkLst>
            <pc:docMk/>
            <pc:sldMk cId="3410562597" sldId="2076137297"/>
            <ac:spMk id="166" creationId="{D14B1239-B43F-4EAE-B74A-F5B96D136B38}"/>
          </ac:spMkLst>
        </pc:spChg>
        <pc:spChg chg="add mod">
          <ac:chgData name="Beth Massi" userId="bd08b5aa-02b2-43fc-b15c-eeea7517ad71" providerId="ADAL" clId="{A387DFE6-AD3D-4FE8-9052-54EC6952B2AD}" dt="2021-02-18T16:58:49.250" v="10086" actId="1035"/>
          <ac:spMkLst>
            <pc:docMk/>
            <pc:sldMk cId="3410562597" sldId="2076137297"/>
            <ac:spMk id="168" creationId="{7F25E7FB-6DF8-4D65-80A8-ADE54932C2C9}"/>
          </ac:spMkLst>
        </pc:spChg>
        <pc:spChg chg="add mod">
          <ac:chgData name="Beth Massi" userId="bd08b5aa-02b2-43fc-b15c-eeea7517ad71" providerId="ADAL" clId="{A387DFE6-AD3D-4FE8-9052-54EC6952B2AD}" dt="2021-02-18T02:36:22.642" v="9876" actId="207"/>
          <ac:spMkLst>
            <pc:docMk/>
            <pc:sldMk cId="3410562597" sldId="2076137297"/>
            <ac:spMk id="170" creationId="{2FDD9AFD-05BF-495F-9057-377017D9E440}"/>
          </ac:spMkLst>
        </pc:spChg>
        <pc:spChg chg="add del mod">
          <ac:chgData name="Beth Massi" userId="bd08b5aa-02b2-43fc-b15c-eeea7517ad71" providerId="ADAL" clId="{A387DFE6-AD3D-4FE8-9052-54EC6952B2AD}" dt="2021-02-18T17:03:59.740" v="10094" actId="478"/>
          <ac:spMkLst>
            <pc:docMk/>
            <pc:sldMk cId="3410562597" sldId="2076137297"/>
            <ac:spMk id="176" creationId="{5211BCA6-F177-4C03-95D4-2989209349DA}"/>
          </ac:spMkLst>
        </pc:spChg>
        <pc:spChg chg="add del mod">
          <ac:chgData name="Beth Massi" userId="bd08b5aa-02b2-43fc-b15c-eeea7517ad71" providerId="ADAL" clId="{A387DFE6-AD3D-4FE8-9052-54EC6952B2AD}" dt="2021-02-18T17:04:01.463" v="10095" actId="478"/>
          <ac:spMkLst>
            <pc:docMk/>
            <pc:sldMk cId="3410562597" sldId="2076137297"/>
            <ac:spMk id="178" creationId="{F4FC8DC4-EAB3-41E4-A2B1-D97453B931A2}"/>
          </ac:spMkLst>
        </pc:spChg>
        <pc:spChg chg="add del mod topLvl">
          <ac:chgData name="Beth Massi" userId="bd08b5aa-02b2-43fc-b15c-eeea7517ad71" providerId="ADAL" clId="{A387DFE6-AD3D-4FE8-9052-54EC6952B2AD}" dt="2021-02-22T19:29:56.410" v="14161" actId="478"/>
          <ac:spMkLst>
            <pc:docMk/>
            <pc:sldMk cId="3410562597" sldId="2076137297"/>
            <ac:spMk id="186" creationId="{1548E07D-A246-4CA9-9731-D09007AEF487}"/>
          </ac:spMkLst>
        </pc:spChg>
        <pc:spChg chg="add del mod">
          <ac:chgData name="Beth Massi" userId="bd08b5aa-02b2-43fc-b15c-eeea7517ad71" providerId="ADAL" clId="{A387DFE6-AD3D-4FE8-9052-54EC6952B2AD}" dt="2021-02-18T16:42:30.256" v="10019" actId="478"/>
          <ac:spMkLst>
            <pc:docMk/>
            <pc:sldMk cId="3410562597" sldId="2076137297"/>
            <ac:spMk id="278" creationId="{61AA939F-D7A2-4A44-AED6-450E934EAEC2}"/>
          </ac:spMkLst>
        </pc:spChg>
        <pc:spChg chg="add del">
          <ac:chgData name="Beth Massi" userId="bd08b5aa-02b2-43fc-b15c-eeea7517ad71" providerId="ADAL" clId="{A387DFE6-AD3D-4FE8-9052-54EC6952B2AD}" dt="2021-02-19T16:56:26.130" v="11794" actId="478"/>
          <ac:spMkLst>
            <pc:docMk/>
            <pc:sldMk cId="3410562597" sldId="2076137297"/>
            <ac:spMk id="294" creationId="{A55F699B-DFF5-4AB4-ABC8-DEDE139FD1EB}"/>
          </ac:spMkLst>
        </pc:spChg>
        <pc:spChg chg="add del mod">
          <ac:chgData name="Beth Massi" userId="bd08b5aa-02b2-43fc-b15c-eeea7517ad71" providerId="ADAL" clId="{A387DFE6-AD3D-4FE8-9052-54EC6952B2AD}" dt="2021-02-19T17:05:28.906" v="12012" actId="478"/>
          <ac:spMkLst>
            <pc:docMk/>
            <pc:sldMk cId="3410562597" sldId="2076137297"/>
            <ac:spMk id="295" creationId="{B655DC01-7BB6-40F0-88F4-B2BDC586FECA}"/>
          </ac:spMkLst>
        </pc:spChg>
        <pc:spChg chg="add del mod">
          <ac:chgData name="Beth Massi" userId="bd08b5aa-02b2-43fc-b15c-eeea7517ad71" providerId="ADAL" clId="{A387DFE6-AD3D-4FE8-9052-54EC6952B2AD}" dt="2021-02-19T17:05:29.693" v="12013" actId="478"/>
          <ac:spMkLst>
            <pc:docMk/>
            <pc:sldMk cId="3410562597" sldId="2076137297"/>
            <ac:spMk id="297" creationId="{04FD0354-7217-4B41-A427-26AD10B16FBF}"/>
          </ac:spMkLst>
        </pc:spChg>
        <pc:spChg chg="add mod ord">
          <ac:chgData name="Beth Massi" userId="bd08b5aa-02b2-43fc-b15c-eeea7517ad71" providerId="ADAL" clId="{A387DFE6-AD3D-4FE8-9052-54EC6952B2AD}" dt="2021-02-22T19:26:39.353" v="14128" actId="1076"/>
          <ac:spMkLst>
            <pc:docMk/>
            <pc:sldMk cId="3410562597" sldId="2076137297"/>
            <ac:spMk id="298" creationId="{B92AC056-D947-4701-86F7-01C31381DF60}"/>
          </ac:spMkLst>
        </pc:spChg>
        <pc:spChg chg="add del mod ord">
          <ac:chgData name="Beth Massi" userId="bd08b5aa-02b2-43fc-b15c-eeea7517ad71" providerId="ADAL" clId="{A387DFE6-AD3D-4FE8-9052-54EC6952B2AD}" dt="2021-02-22T19:26:27.056" v="14127" actId="478"/>
          <ac:spMkLst>
            <pc:docMk/>
            <pc:sldMk cId="3410562597" sldId="2076137297"/>
            <ac:spMk id="300" creationId="{C0EDEC76-B772-49A7-B9AC-2C18CE4734BB}"/>
          </ac:spMkLst>
        </pc:spChg>
        <pc:spChg chg="add del mod">
          <ac:chgData name="Beth Massi" userId="bd08b5aa-02b2-43fc-b15c-eeea7517ad71" providerId="ADAL" clId="{A387DFE6-AD3D-4FE8-9052-54EC6952B2AD}" dt="2021-02-22T19:25:28.758" v="14118" actId="478"/>
          <ac:spMkLst>
            <pc:docMk/>
            <pc:sldMk cId="3410562597" sldId="2076137297"/>
            <ac:spMk id="314" creationId="{B26EAECC-096E-4F6F-B417-69B2CC1C4998}"/>
          </ac:spMkLst>
        </pc:spChg>
        <pc:spChg chg="add del">
          <ac:chgData name="Beth Massi" userId="bd08b5aa-02b2-43fc-b15c-eeea7517ad71" providerId="ADAL" clId="{A387DFE6-AD3D-4FE8-9052-54EC6952B2AD}" dt="2021-02-19T21:58:56.387" v="12136" actId="22"/>
          <ac:spMkLst>
            <pc:docMk/>
            <pc:sldMk cId="3410562597" sldId="2076137297"/>
            <ac:spMk id="316" creationId="{646055DC-60BF-4FBB-A0F1-DC20357BC171}"/>
          </ac:spMkLst>
        </pc:spChg>
        <pc:spChg chg="add del mod">
          <ac:chgData name="Beth Massi" userId="bd08b5aa-02b2-43fc-b15c-eeea7517ad71" providerId="ADAL" clId="{A387DFE6-AD3D-4FE8-9052-54EC6952B2AD}" dt="2021-02-22T19:25:30.625" v="14119" actId="478"/>
          <ac:spMkLst>
            <pc:docMk/>
            <pc:sldMk cId="3410562597" sldId="2076137297"/>
            <ac:spMk id="318" creationId="{EFD8BBA3-65B2-4D8E-8788-B9344F6A0727}"/>
          </ac:spMkLst>
        </pc:spChg>
        <pc:spChg chg="add del mod">
          <ac:chgData name="Beth Massi" userId="bd08b5aa-02b2-43fc-b15c-eeea7517ad71" providerId="ADAL" clId="{A387DFE6-AD3D-4FE8-9052-54EC6952B2AD}" dt="2021-02-22T19:25:32.097" v="14120" actId="478"/>
          <ac:spMkLst>
            <pc:docMk/>
            <pc:sldMk cId="3410562597" sldId="2076137297"/>
            <ac:spMk id="320" creationId="{4AD8DCA9-11A3-42CB-AD00-8120D4C8D01F}"/>
          </ac:spMkLst>
        </pc:spChg>
        <pc:grpChg chg="add del">
          <ac:chgData name="Beth Massi" userId="bd08b5aa-02b2-43fc-b15c-eeea7517ad71" providerId="ADAL" clId="{A387DFE6-AD3D-4FE8-9052-54EC6952B2AD}" dt="2021-02-18T02:30:49.637" v="9841" actId="164"/>
          <ac:grpSpMkLst>
            <pc:docMk/>
            <pc:sldMk cId="3410562597" sldId="2076137297"/>
            <ac:grpSpMk id="214" creationId="{5DF0C010-DFD4-40DB-85E7-228B5D9F0782}"/>
          </ac:grpSpMkLst>
        </pc:grpChg>
        <pc:grpChg chg="add del">
          <ac:chgData name="Beth Massi" userId="bd08b5aa-02b2-43fc-b15c-eeea7517ad71" providerId="ADAL" clId="{A387DFE6-AD3D-4FE8-9052-54EC6952B2AD}" dt="2021-02-18T02:31:14.831" v="9845" actId="478"/>
          <ac:grpSpMkLst>
            <pc:docMk/>
            <pc:sldMk cId="3410562597" sldId="2076137297"/>
            <ac:grpSpMk id="215" creationId="{F39F95C6-0E30-4EA2-895C-964232368086}"/>
          </ac:grpSpMkLst>
        </pc:grpChg>
        <pc:grpChg chg="add mod ord">
          <ac:chgData name="Beth Massi" userId="bd08b5aa-02b2-43fc-b15c-eeea7517ad71" providerId="ADAL" clId="{A387DFE6-AD3D-4FE8-9052-54EC6952B2AD}" dt="2021-02-18T18:08:14.947" v="10551" actId="6549"/>
          <ac:grpSpMkLst>
            <pc:docMk/>
            <pc:sldMk cId="3410562597" sldId="2076137297"/>
            <ac:grpSpMk id="242" creationId="{E1B2E359-C3FB-4739-B750-0FF87F70BA45}"/>
          </ac:grpSpMkLst>
        </pc:grpChg>
        <pc:grpChg chg="add del">
          <ac:chgData name="Beth Massi" userId="bd08b5aa-02b2-43fc-b15c-eeea7517ad71" providerId="ADAL" clId="{A387DFE6-AD3D-4FE8-9052-54EC6952B2AD}" dt="2021-02-18T17:58:17.828" v="10189" actId="478"/>
          <ac:grpSpMkLst>
            <pc:docMk/>
            <pc:sldMk cId="3410562597" sldId="2076137297"/>
            <ac:grpSpMk id="253" creationId="{199E7167-9708-4139-83DD-D8D0CA7038E1}"/>
          </ac:grpSpMkLst>
        </pc:grpChg>
        <pc:grpChg chg="add del">
          <ac:chgData name="Beth Massi" userId="bd08b5aa-02b2-43fc-b15c-eeea7517ad71" providerId="ADAL" clId="{A387DFE6-AD3D-4FE8-9052-54EC6952B2AD}" dt="2021-02-18T17:58:11.993" v="10185" actId="478"/>
          <ac:grpSpMkLst>
            <pc:docMk/>
            <pc:sldMk cId="3410562597" sldId="2076137297"/>
            <ac:grpSpMk id="269" creationId="{98377F06-4961-4F75-86C5-61FFC3C71C6A}"/>
          </ac:grpSpMkLst>
        </pc:grpChg>
        <pc:grpChg chg="add del">
          <ac:chgData name="Beth Massi" userId="bd08b5aa-02b2-43fc-b15c-eeea7517ad71" providerId="ADAL" clId="{A387DFE6-AD3D-4FE8-9052-54EC6952B2AD}" dt="2021-02-18T17:58:14.521" v="10186" actId="478"/>
          <ac:grpSpMkLst>
            <pc:docMk/>
            <pc:sldMk cId="3410562597" sldId="2076137297"/>
            <ac:grpSpMk id="276" creationId="{9BF56351-BDC3-4030-B6BB-41588F24845E}"/>
          </ac:grpSpMkLst>
        </pc:grpChg>
        <pc:grpChg chg="add del ord">
          <ac:chgData name="Beth Massi" userId="bd08b5aa-02b2-43fc-b15c-eeea7517ad71" providerId="ADAL" clId="{A387DFE6-AD3D-4FE8-9052-54EC6952B2AD}" dt="2021-02-18T17:58:19.559" v="10190" actId="478"/>
          <ac:grpSpMkLst>
            <pc:docMk/>
            <pc:sldMk cId="3410562597" sldId="2076137297"/>
            <ac:grpSpMk id="277" creationId="{66212D15-1B9B-457B-9D57-133CF0B1ED02}"/>
          </ac:grpSpMkLst>
        </pc:grpChg>
        <pc:grpChg chg="add del mod">
          <ac:chgData name="Beth Massi" userId="bd08b5aa-02b2-43fc-b15c-eeea7517ad71" providerId="ADAL" clId="{A387DFE6-AD3D-4FE8-9052-54EC6952B2AD}" dt="2021-02-19T21:45:10.247" v="12067" actId="165"/>
          <ac:grpSpMkLst>
            <pc:docMk/>
            <pc:sldMk cId="3410562597" sldId="2076137297"/>
            <ac:grpSpMk id="279" creationId="{E59404FA-EC0D-4480-B508-B10A2220524A}"/>
          </ac:grpSpMkLst>
        </pc:grpChg>
        <pc:grpChg chg="add del mod">
          <ac:chgData name="Beth Massi" userId="bd08b5aa-02b2-43fc-b15c-eeea7517ad71" providerId="ADAL" clId="{A387DFE6-AD3D-4FE8-9052-54EC6952B2AD}" dt="2021-02-22T19:25:27.024" v="14117" actId="478"/>
          <ac:grpSpMkLst>
            <pc:docMk/>
            <pc:sldMk cId="3410562597" sldId="2076137297"/>
            <ac:grpSpMk id="280" creationId="{CB0A8E7E-58FB-42C0-9DA8-1ECFAEE5666A}"/>
          </ac:grpSpMkLst>
        </pc:grpChg>
        <pc:grpChg chg="add del">
          <ac:chgData name="Beth Massi" userId="bd08b5aa-02b2-43fc-b15c-eeea7517ad71" providerId="ADAL" clId="{A387DFE6-AD3D-4FE8-9052-54EC6952B2AD}" dt="2021-02-22T19:25:38.663" v="14122" actId="478"/>
          <ac:grpSpMkLst>
            <pc:docMk/>
            <pc:sldMk cId="3410562597" sldId="2076137297"/>
            <ac:grpSpMk id="303" creationId="{73279CEE-5F61-4D37-AE9C-A811F8EA82EB}"/>
          </ac:grpSpMkLst>
        </pc:grpChg>
        <pc:grpChg chg="add del">
          <ac:chgData name="Beth Massi" userId="bd08b5aa-02b2-43fc-b15c-eeea7517ad71" providerId="ADAL" clId="{A387DFE6-AD3D-4FE8-9052-54EC6952B2AD}" dt="2021-02-22T19:25:36.417" v="14121" actId="478"/>
          <ac:grpSpMkLst>
            <pc:docMk/>
            <pc:sldMk cId="3410562597" sldId="2076137297"/>
            <ac:grpSpMk id="304" creationId="{51A22B35-103D-4CCA-BCE2-7176191D02BF}"/>
          </ac:grpSpMkLst>
        </pc:grpChg>
        <pc:grpChg chg="add del">
          <ac:chgData name="Beth Massi" userId="bd08b5aa-02b2-43fc-b15c-eeea7517ad71" providerId="ADAL" clId="{A387DFE6-AD3D-4FE8-9052-54EC6952B2AD}" dt="2021-02-22T19:29:59.403" v="14171" actId="165"/>
          <ac:grpSpMkLst>
            <pc:docMk/>
            <pc:sldMk cId="3410562597" sldId="2076137297"/>
            <ac:grpSpMk id="307" creationId="{9706AC3B-7D3A-47DD-B728-FC90A1F63997}"/>
          </ac:grpSpMkLst>
        </pc:grpChg>
        <pc:grpChg chg="add del mod">
          <ac:chgData name="Beth Massi" userId="bd08b5aa-02b2-43fc-b15c-eeea7517ad71" providerId="ADAL" clId="{A387DFE6-AD3D-4FE8-9052-54EC6952B2AD}" dt="2021-02-22T19:29:59.604" v="14172" actId="165"/>
          <ac:grpSpMkLst>
            <pc:docMk/>
            <pc:sldMk cId="3410562597" sldId="2076137297"/>
            <ac:grpSpMk id="308" creationId="{C9601EB2-16A0-4856-AEC4-C516FA7A23EF}"/>
          </ac:grpSpMkLst>
        </pc:grpChg>
        <pc:grpChg chg="add del">
          <ac:chgData name="Beth Massi" userId="bd08b5aa-02b2-43fc-b15c-eeea7517ad71" providerId="ADAL" clId="{A387DFE6-AD3D-4FE8-9052-54EC6952B2AD}" dt="2021-02-22T19:29:59.213" v="14170" actId="165"/>
          <ac:grpSpMkLst>
            <pc:docMk/>
            <pc:sldMk cId="3410562597" sldId="2076137297"/>
            <ac:grpSpMk id="309" creationId="{DFE83CCA-EFE7-4348-846D-E229892174D3}"/>
          </ac:grpSpMkLst>
        </pc:grpChg>
        <pc:grpChg chg="add del">
          <ac:chgData name="Beth Massi" userId="bd08b5aa-02b2-43fc-b15c-eeea7517ad71" providerId="ADAL" clId="{A387DFE6-AD3D-4FE8-9052-54EC6952B2AD}" dt="2021-02-22T19:29:58.973" v="14169" actId="165"/>
          <ac:grpSpMkLst>
            <pc:docMk/>
            <pc:sldMk cId="3410562597" sldId="2076137297"/>
            <ac:grpSpMk id="310" creationId="{F7CB2C6A-77DE-4F56-AE15-2AC74A715B72}"/>
          </ac:grpSpMkLst>
        </pc:grpChg>
        <pc:grpChg chg="add del">
          <ac:chgData name="Beth Massi" userId="bd08b5aa-02b2-43fc-b15c-eeea7517ad71" providerId="ADAL" clId="{A387DFE6-AD3D-4FE8-9052-54EC6952B2AD}" dt="2021-02-22T19:29:58.716" v="14168" actId="165"/>
          <ac:grpSpMkLst>
            <pc:docMk/>
            <pc:sldMk cId="3410562597" sldId="2076137297"/>
            <ac:grpSpMk id="311" creationId="{5DAF1457-EBBA-4398-BA43-04742E5F804F}"/>
          </ac:grpSpMkLst>
        </pc:grpChg>
        <pc:grpChg chg="add del">
          <ac:chgData name="Beth Massi" userId="bd08b5aa-02b2-43fc-b15c-eeea7517ad71" providerId="ADAL" clId="{A387DFE6-AD3D-4FE8-9052-54EC6952B2AD}" dt="2021-02-22T19:26:17.806" v="14125" actId="478"/>
          <ac:grpSpMkLst>
            <pc:docMk/>
            <pc:sldMk cId="3410562597" sldId="2076137297"/>
            <ac:grpSpMk id="321" creationId="{BA19594C-7099-4990-A545-F629223CB54F}"/>
          </ac:grpSpMkLst>
        </pc:grpChg>
        <pc:grpChg chg="add del">
          <ac:chgData name="Beth Massi" userId="bd08b5aa-02b2-43fc-b15c-eeea7517ad71" providerId="ADAL" clId="{A387DFE6-AD3D-4FE8-9052-54EC6952B2AD}" dt="2021-02-22T19:26:20.775" v="14126" actId="478"/>
          <ac:grpSpMkLst>
            <pc:docMk/>
            <pc:sldMk cId="3410562597" sldId="2076137297"/>
            <ac:grpSpMk id="322" creationId="{A2E1A837-81BE-450A-B743-482BA354ED84}"/>
          </ac:grpSpMkLst>
        </pc:grpChg>
        <pc:cxnChg chg="add mod">
          <ac:chgData name="Beth Massi" userId="bd08b5aa-02b2-43fc-b15c-eeea7517ad71" providerId="ADAL" clId="{A387DFE6-AD3D-4FE8-9052-54EC6952B2AD}" dt="2021-02-22T19:27:35.233" v="14129" actId="1076"/>
          <ac:cxnSpMkLst>
            <pc:docMk/>
            <pc:sldMk cId="3410562597" sldId="2076137297"/>
            <ac:cxnSpMk id="5" creationId="{E728D3F2-E8F7-49C9-A9BB-DF93A62D00D8}"/>
          </ac:cxnSpMkLst>
        </pc:cxnChg>
        <pc:cxnChg chg="add del mod">
          <ac:chgData name="Beth Massi" userId="bd08b5aa-02b2-43fc-b15c-eeea7517ad71" providerId="ADAL" clId="{A387DFE6-AD3D-4FE8-9052-54EC6952B2AD}" dt="2021-02-18T01:06:12.701" v="8841" actId="478"/>
          <ac:cxnSpMkLst>
            <pc:docMk/>
            <pc:sldMk cId="3410562597" sldId="2076137297"/>
            <ac:cxnSpMk id="7" creationId="{66E3A543-FE0B-4523-957B-87BD3F1019B8}"/>
          </ac:cxnSpMkLst>
        </pc:cxnChg>
        <pc:cxnChg chg="add del mod">
          <ac:chgData name="Beth Massi" userId="bd08b5aa-02b2-43fc-b15c-eeea7517ad71" providerId="ADAL" clId="{A387DFE6-AD3D-4FE8-9052-54EC6952B2AD}" dt="2021-02-18T00:19:21.134" v="8598" actId="478"/>
          <ac:cxnSpMkLst>
            <pc:docMk/>
            <pc:sldMk cId="3410562597" sldId="2076137297"/>
            <ac:cxnSpMk id="11" creationId="{011F85B0-A1D9-473B-8AE4-2AAFCC362026}"/>
          </ac:cxnSpMkLst>
        </pc:cxnChg>
        <pc:cxnChg chg="add del mod">
          <ac:chgData name="Beth Massi" userId="bd08b5aa-02b2-43fc-b15c-eeea7517ad71" providerId="ADAL" clId="{A387DFE6-AD3D-4FE8-9052-54EC6952B2AD}" dt="2021-02-18T00:19:22.773" v="8599" actId="478"/>
          <ac:cxnSpMkLst>
            <pc:docMk/>
            <pc:sldMk cId="3410562597" sldId="2076137297"/>
            <ac:cxnSpMk id="16" creationId="{7C8BB201-E3F7-4B99-9D9B-568C167549FD}"/>
          </ac:cxnSpMkLst>
        </pc:cxnChg>
        <pc:cxnChg chg="add del mod">
          <ac:chgData name="Beth Massi" userId="bd08b5aa-02b2-43fc-b15c-eeea7517ad71" providerId="ADAL" clId="{A387DFE6-AD3D-4FE8-9052-54EC6952B2AD}" dt="2021-02-18T00:19:33.238" v="8605" actId="478"/>
          <ac:cxnSpMkLst>
            <pc:docMk/>
            <pc:sldMk cId="3410562597" sldId="2076137297"/>
            <ac:cxnSpMk id="22" creationId="{FC71997C-6E77-491B-B5AE-79120DB01E70}"/>
          </ac:cxnSpMkLst>
        </pc:cxnChg>
        <pc:cxnChg chg="add del mod">
          <ac:chgData name="Beth Massi" userId="bd08b5aa-02b2-43fc-b15c-eeea7517ad71" providerId="ADAL" clId="{A387DFE6-AD3D-4FE8-9052-54EC6952B2AD}" dt="2021-02-18T00:19:31.910" v="8604" actId="478"/>
          <ac:cxnSpMkLst>
            <pc:docMk/>
            <pc:sldMk cId="3410562597" sldId="2076137297"/>
            <ac:cxnSpMk id="24" creationId="{8BE40E34-6236-4DDF-90F8-E46FC6FE1222}"/>
          </ac:cxnSpMkLst>
        </pc:cxnChg>
        <pc:cxnChg chg="add del mod">
          <ac:chgData name="Beth Massi" userId="bd08b5aa-02b2-43fc-b15c-eeea7517ad71" providerId="ADAL" clId="{A387DFE6-AD3D-4FE8-9052-54EC6952B2AD}" dt="2021-02-18T00:19:43.784" v="8610" actId="478"/>
          <ac:cxnSpMkLst>
            <pc:docMk/>
            <pc:sldMk cId="3410562597" sldId="2076137297"/>
            <ac:cxnSpMk id="27" creationId="{FF2D8F69-AA17-4B3C-BEE7-FCFCE3D26D6E}"/>
          </ac:cxnSpMkLst>
        </pc:cxnChg>
        <pc:cxnChg chg="add del mod">
          <ac:chgData name="Beth Massi" userId="bd08b5aa-02b2-43fc-b15c-eeea7517ad71" providerId="ADAL" clId="{A387DFE6-AD3D-4FE8-9052-54EC6952B2AD}" dt="2021-02-18T00:19:44.702" v="8611" actId="478"/>
          <ac:cxnSpMkLst>
            <pc:docMk/>
            <pc:sldMk cId="3410562597" sldId="2076137297"/>
            <ac:cxnSpMk id="29" creationId="{531091A8-4442-4E6F-9481-3CBB06071997}"/>
          </ac:cxnSpMkLst>
        </pc:cxnChg>
        <pc:cxnChg chg="add mod ord">
          <ac:chgData name="Beth Massi" userId="bd08b5aa-02b2-43fc-b15c-eeea7517ad71" providerId="ADAL" clId="{A387DFE6-AD3D-4FE8-9052-54EC6952B2AD}" dt="2021-02-22T19:27:47.212" v="14131" actId="1035"/>
          <ac:cxnSpMkLst>
            <pc:docMk/>
            <pc:sldMk cId="3410562597" sldId="2076137297"/>
            <ac:cxnSpMk id="32" creationId="{87500549-9384-4E9C-9208-58762D53C52F}"/>
          </ac:cxnSpMkLst>
        </pc:cxnChg>
        <pc:cxnChg chg="add del mod">
          <ac:chgData name="Beth Massi" userId="bd08b5aa-02b2-43fc-b15c-eeea7517ad71" providerId="ADAL" clId="{A387DFE6-AD3D-4FE8-9052-54EC6952B2AD}" dt="2021-02-18T01:36:37.328" v="8939" actId="478"/>
          <ac:cxnSpMkLst>
            <pc:docMk/>
            <pc:sldMk cId="3410562597" sldId="2076137297"/>
            <ac:cxnSpMk id="34" creationId="{6371FC0B-9F96-4A80-961F-7AACB88FDBDE}"/>
          </ac:cxnSpMkLst>
        </pc:cxnChg>
        <pc:cxnChg chg="add mod">
          <ac:chgData name="Beth Massi" userId="bd08b5aa-02b2-43fc-b15c-eeea7517ad71" providerId="ADAL" clId="{A387DFE6-AD3D-4FE8-9052-54EC6952B2AD}" dt="2021-02-22T19:29:59.843" v="14173" actId="1035"/>
          <ac:cxnSpMkLst>
            <pc:docMk/>
            <pc:sldMk cId="3410562597" sldId="2076137297"/>
            <ac:cxnSpMk id="38" creationId="{AC35CD9D-32A4-4188-9E58-764C28B49EDA}"/>
          </ac:cxnSpMkLst>
        </pc:cxnChg>
        <pc:cxnChg chg="add del mod">
          <ac:chgData name="Beth Massi" userId="bd08b5aa-02b2-43fc-b15c-eeea7517ad71" providerId="ADAL" clId="{A387DFE6-AD3D-4FE8-9052-54EC6952B2AD}" dt="2021-02-18T01:36:42.123" v="8941" actId="478"/>
          <ac:cxnSpMkLst>
            <pc:docMk/>
            <pc:sldMk cId="3410562597" sldId="2076137297"/>
            <ac:cxnSpMk id="40" creationId="{547859CB-D945-44DF-8E84-43122F6F4E5F}"/>
          </ac:cxnSpMkLst>
        </pc:cxnChg>
        <pc:cxnChg chg="add del mod">
          <ac:chgData name="Beth Massi" userId="bd08b5aa-02b2-43fc-b15c-eeea7517ad71" providerId="ADAL" clId="{A387DFE6-AD3D-4FE8-9052-54EC6952B2AD}" dt="2021-02-18T01:41:45.964" v="8990" actId="478"/>
          <ac:cxnSpMkLst>
            <pc:docMk/>
            <pc:sldMk cId="3410562597" sldId="2076137297"/>
            <ac:cxnSpMk id="42" creationId="{2C2E5DCE-9F3E-4A7E-9C39-3A8290D0DDA8}"/>
          </ac:cxnSpMkLst>
        </pc:cxnChg>
        <pc:cxnChg chg="add del mod">
          <ac:chgData name="Beth Massi" userId="bd08b5aa-02b2-43fc-b15c-eeea7517ad71" providerId="ADAL" clId="{A387DFE6-AD3D-4FE8-9052-54EC6952B2AD}" dt="2021-02-18T01:41:47.187" v="8991" actId="478"/>
          <ac:cxnSpMkLst>
            <pc:docMk/>
            <pc:sldMk cId="3410562597" sldId="2076137297"/>
            <ac:cxnSpMk id="44" creationId="{D0B3A6A3-E1D3-4101-BC8B-B9FD03EE607C}"/>
          </ac:cxnSpMkLst>
        </pc:cxnChg>
        <pc:cxnChg chg="add del mod topLvl">
          <ac:chgData name="Beth Massi" userId="bd08b5aa-02b2-43fc-b15c-eeea7517ad71" providerId="ADAL" clId="{A387DFE6-AD3D-4FE8-9052-54EC6952B2AD}" dt="2021-02-22T19:29:57.654" v="14167" actId="478"/>
          <ac:cxnSpMkLst>
            <pc:docMk/>
            <pc:sldMk cId="3410562597" sldId="2076137297"/>
            <ac:cxnSpMk id="70" creationId="{E8089B68-D6A4-42BF-9190-2EA6CA7AAEB6}"/>
          </ac:cxnSpMkLst>
        </pc:cxnChg>
        <pc:cxnChg chg="add del mod">
          <ac:chgData name="Beth Massi" userId="bd08b5aa-02b2-43fc-b15c-eeea7517ad71" providerId="ADAL" clId="{A387DFE6-AD3D-4FE8-9052-54EC6952B2AD}" dt="2021-02-18T18:05:15.031" v="10359" actId="478"/>
          <ac:cxnSpMkLst>
            <pc:docMk/>
            <pc:sldMk cId="3410562597" sldId="2076137297"/>
            <ac:cxnSpMk id="77" creationId="{0124E356-7BEC-47A1-A9BD-490D5E48147B}"/>
          </ac:cxnSpMkLst>
        </pc:cxnChg>
        <pc:cxnChg chg="add del mod">
          <ac:chgData name="Beth Massi" userId="bd08b5aa-02b2-43fc-b15c-eeea7517ad71" providerId="ADAL" clId="{A387DFE6-AD3D-4FE8-9052-54EC6952B2AD}" dt="2021-02-18T01:52:26.006" v="9200" actId="478"/>
          <ac:cxnSpMkLst>
            <pc:docMk/>
            <pc:sldMk cId="3410562597" sldId="2076137297"/>
            <ac:cxnSpMk id="86" creationId="{C96CEEA5-8085-4006-B2E7-B1DEF08C52A9}"/>
          </ac:cxnSpMkLst>
        </pc:cxnChg>
        <pc:cxnChg chg="add del mod topLvl">
          <ac:chgData name="Beth Massi" userId="bd08b5aa-02b2-43fc-b15c-eeea7517ad71" providerId="ADAL" clId="{A387DFE6-AD3D-4FE8-9052-54EC6952B2AD}" dt="2021-02-22T19:29:57.148" v="14165" actId="478"/>
          <ac:cxnSpMkLst>
            <pc:docMk/>
            <pc:sldMk cId="3410562597" sldId="2076137297"/>
            <ac:cxnSpMk id="93" creationId="{6B4B251C-683A-42D9-A368-6EB33CA19706}"/>
          </ac:cxnSpMkLst>
        </pc:cxnChg>
        <pc:cxnChg chg="add del mod">
          <ac:chgData name="Beth Massi" userId="bd08b5aa-02b2-43fc-b15c-eeea7517ad71" providerId="ADAL" clId="{A387DFE6-AD3D-4FE8-9052-54EC6952B2AD}" dt="2021-02-18T18:05:25.480" v="10362" actId="478"/>
          <ac:cxnSpMkLst>
            <pc:docMk/>
            <pc:sldMk cId="3410562597" sldId="2076137297"/>
            <ac:cxnSpMk id="107" creationId="{B748AC70-BBFB-4802-BD8C-C8DB2AF546CD}"/>
          </ac:cxnSpMkLst>
        </pc:cxnChg>
        <pc:cxnChg chg="add del mod topLvl">
          <ac:chgData name="Beth Massi" userId="bd08b5aa-02b2-43fc-b15c-eeea7517ad71" providerId="ADAL" clId="{A387DFE6-AD3D-4FE8-9052-54EC6952B2AD}" dt="2021-02-22T19:29:56.758" v="14163" actId="478"/>
          <ac:cxnSpMkLst>
            <pc:docMk/>
            <pc:sldMk cId="3410562597" sldId="2076137297"/>
            <ac:cxnSpMk id="112" creationId="{3C0FDCC8-9DB6-452C-A0EE-F4C688EF1111}"/>
          </ac:cxnSpMkLst>
        </pc:cxnChg>
        <pc:cxnChg chg="add del mod">
          <ac:chgData name="Beth Massi" userId="bd08b5aa-02b2-43fc-b15c-eeea7517ad71" providerId="ADAL" clId="{A387DFE6-AD3D-4FE8-9052-54EC6952B2AD}" dt="2021-02-22T19:30:15.615" v="14178" actId="478"/>
          <ac:cxnSpMkLst>
            <pc:docMk/>
            <pc:sldMk cId="3410562597" sldId="2076137297"/>
            <ac:cxnSpMk id="118" creationId="{A2F5616A-EE21-4CE3-BDCC-24FEF6B0657F}"/>
          </ac:cxnSpMkLst>
        </pc:cxnChg>
        <pc:cxnChg chg="add del mod ord topLvl">
          <ac:chgData name="Beth Massi" userId="bd08b5aa-02b2-43fc-b15c-eeea7517ad71" providerId="ADAL" clId="{A387DFE6-AD3D-4FE8-9052-54EC6952B2AD}" dt="2021-02-22T19:29:56.224" v="14160" actId="478"/>
          <ac:cxnSpMkLst>
            <pc:docMk/>
            <pc:sldMk cId="3410562597" sldId="2076137297"/>
            <ac:cxnSpMk id="126" creationId="{905642E6-1F75-4E4D-A1DD-A27998531B33}"/>
          </ac:cxnSpMkLst>
        </pc:cxnChg>
        <pc:cxnChg chg="add del mod">
          <ac:chgData name="Beth Massi" userId="bd08b5aa-02b2-43fc-b15c-eeea7517ad71" providerId="ADAL" clId="{A387DFE6-AD3D-4FE8-9052-54EC6952B2AD}" dt="2021-02-18T18:04:59.964" v="10356" actId="478"/>
          <ac:cxnSpMkLst>
            <pc:docMk/>
            <pc:sldMk cId="3410562597" sldId="2076137297"/>
            <ac:cxnSpMk id="130" creationId="{A31478D5-1656-4F37-B284-45B05B098D15}"/>
          </ac:cxnSpMkLst>
        </pc:cxnChg>
        <pc:cxnChg chg="add mod">
          <ac:chgData name="Beth Massi" userId="bd08b5aa-02b2-43fc-b15c-eeea7517ad71" providerId="ADAL" clId="{A387DFE6-AD3D-4FE8-9052-54EC6952B2AD}" dt="2021-02-22T19:30:01.232" v="14177" actId="1076"/>
          <ac:cxnSpMkLst>
            <pc:docMk/>
            <pc:sldMk cId="3410562597" sldId="2076137297"/>
            <ac:cxnSpMk id="132" creationId="{50AA9D18-758F-4EB8-B273-E8C163057420}"/>
          </ac:cxnSpMkLst>
        </pc:cxnChg>
        <pc:cxnChg chg="add mod">
          <ac:chgData name="Beth Massi" userId="bd08b5aa-02b2-43fc-b15c-eeea7517ad71" providerId="ADAL" clId="{A387DFE6-AD3D-4FE8-9052-54EC6952B2AD}" dt="2021-02-22T19:26:17.806" v="14125" actId="478"/>
          <ac:cxnSpMkLst>
            <pc:docMk/>
            <pc:sldMk cId="3410562597" sldId="2076137297"/>
            <ac:cxnSpMk id="140" creationId="{703BC4B5-11D5-4EC3-AAC8-16AF4A1AD4E4}"/>
          </ac:cxnSpMkLst>
        </pc:cxnChg>
        <pc:cxnChg chg="add mod">
          <ac:chgData name="Beth Massi" userId="bd08b5aa-02b2-43fc-b15c-eeea7517ad71" providerId="ADAL" clId="{A387DFE6-AD3D-4FE8-9052-54EC6952B2AD}" dt="2021-02-22T19:26:20.775" v="14126" actId="478"/>
          <ac:cxnSpMkLst>
            <pc:docMk/>
            <pc:sldMk cId="3410562597" sldId="2076137297"/>
            <ac:cxnSpMk id="142" creationId="{4521DD49-2988-40A4-9280-7DCEA7F5DF0B}"/>
          </ac:cxnSpMkLst>
        </pc:cxnChg>
        <pc:cxnChg chg="add del mod topLvl">
          <ac:chgData name="Beth Massi" userId="bd08b5aa-02b2-43fc-b15c-eeea7517ad71" providerId="ADAL" clId="{A387DFE6-AD3D-4FE8-9052-54EC6952B2AD}" dt="2021-02-22T19:29:56.011" v="14159" actId="478"/>
          <ac:cxnSpMkLst>
            <pc:docMk/>
            <pc:sldMk cId="3410562597" sldId="2076137297"/>
            <ac:cxnSpMk id="147" creationId="{00C5F098-284C-4961-8D2D-FBE13B88B883}"/>
          </ac:cxnSpMkLst>
        </pc:cxnChg>
        <pc:cxnChg chg="add del mod">
          <ac:chgData name="Beth Massi" userId="bd08b5aa-02b2-43fc-b15c-eeea7517ad71" providerId="ADAL" clId="{A387DFE6-AD3D-4FE8-9052-54EC6952B2AD}" dt="2021-02-18T18:05:05.245" v="10358" actId="478"/>
          <ac:cxnSpMkLst>
            <pc:docMk/>
            <pc:sldMk cId="3410562597" sldId="2076137297"/>
            <ac:cxnSpMk id="151" creationId="{77749ECA-0074-4CF0-AF90-FA0836386976}"/>
          </ac:cxnSpMkLst>
        </pc:cxnChg>
        <pc:cxnChg chg="add mod">
          <ac:chgData name="Beth Massi" userId="bd08b5aa-02b2-43fc-b15c-eeea7517ad71" providerId="ADAL" clId="{A387DFE6-AD3D-4FE8-9052-54EC6952B2AD}" dt="2021-02-22T19:25:27.024" v="14117" actId="478"/>
          <ac:cxnSpMkLst>
            <pc:docMk/>
            <pc:sldMk cId="3410562597" sldId="2076137297"/>
            <ac:cxnSpMk id="157" creationId="{9D857521-4D03-411C-A3D1-B5BC575C8815}"/>
          </ac:cxnSpMkLst>
        </pc:cxnChg>
        <pc:cxnChg chg="add mod">
          <ac:chgData name="Beth Massi" userId="bd08b5aa-02b2-43fc-b15c-eeea7517ad71" providerId="ADAL" clId="{A387DFE6-AD3D-4FE8-9052-54EC6952B2AD}" dt="2021-02-22T19:25:27.024" v="14117" actId="478"/>
          <ac:cxnSpMkLst>
            <pc:docMk/>
            <pc:sldMk cId="3410562597" sldId="2076137297"/>
            <ac:cxnSpMk id="162" creationId="{E7CA3457-A60A-48DE-B603-F6FA52CA5F1A}"/>
          </ac:cxnSpMkLst>
        </pc:cxnChg>
        <pc:cxnChg chg="add del mod ord">
          <ac:chgData name="Beth Massi" userId="bd08b5aa-02b2-43fc-b15c-eeea7517ad71" providerId="ADAL" clId="{A387DFE6-AD3D-4FE8-9052-54EC6952B2AD}" dt="2021-02-18T02:27:32.370" v="9814" actId="478"/>
          <ac:cxnSpMkLst>
            <pc:docMk/>
            <pc:sldMk cId="3410562597" sldId="2076137297"/>
            <ac:cxnSpMk id="172" creationId="{F0750A1C-9F03-4270-8BA0-9FD03F61BB85}"/>
          </ac:cxnSpMkLst>
        </pc:cxnChg>
        <pc:cxnChg chg="add del mod ord">
          <ac:chgData name="Beth Massi" userId="bd08b5aa-02b2-43fc-b15c-eeea7517ad71" providerId="ADAL" clId="{A387DFE6-AD3D-4FE8-9052-54EC6952B2AD}" dt="2021-02-18T02:18:41.084" v="9567" actId="478"/>
          <ac:cxnSpMkLst>
            <pc:docMk/>
            <pc:sldMk cId="3410562597" sldId="2076137297"/>
            <ac:cxnSpMk id="180" creationId="{7E77FD34-5BAF-4984-A983-4E61448CA23B}"/>
          </ac:cxnSpMkLst>
        </pc:cxnChg>
        <pc:cxnChg chg="add del">
          <ac:chgData name="Beth Massi" userId="bd08b5aa-02b2-43fc-b15c-eeea7517ad71" providerId="ADAL" clId="{A387DFE6-AD3D-4FE8-9052-54EC6952B2AD}" dt="2021-02-18T02:19:43.880" v="9573" actId="11529"/>
          <ac:cxnSpMkLst>
            <pc:docMk/>
            <pc:sldMk cId="3410562597" sldId="2076137297"/>
            <ac:cxnSpMk id="188" creationId="{58DEC6EC-D888-426D-8CCF-368624D063D9}"/>
          </ac:cxnSpMkLst>
        </pc:cxnChg>
        <pc:cxnChg chg="add del mod ord">
          <ac:chgData name="Beth Massi" userId="bd08b5aa-02b2-43fc-b15c-eeea7517ad71" providerId="ADAL" clId="{A387DFE6-AD3D-4FE8-9052-54EC6952B2AD}" dt="2021-02-18T17:58:16.727" v="10188" actId="478"/>
          <ac:cxnSpMkLst>
            <pc:docMk/>
            <pc:sldMk cId="3410562597" sldId="2076137297"/>
            <ac:cxnSpMk id="190" creationId="{CAF72E8E-2869-4C57-B6E2-092E2596C1F0}"/>
          </ac:cxnSpMkLst>
        </pc:cxnChg>
        <pc:cxnChg chg="add mod ord">
          <ac:chgData name="Beth Massi" userId="bd08b5aa-02b2-43fc-b15c-eeea7517ad71" providerId="ADAL" clId="{A387DFE6-AD3D-4FE8-9052-54EC6952B2AD}" dt="2021-02-18T02:31:14.831" v="9845" actId="478"/>
          <ac:cxnSpMkLst>
            <pc:docMk/>
            <pc:sldMk cId="3410562597" sldId="2076137297"/>
            <ac:cxnSpMk id="196" creationId="{45CB101C-E228-4B59-968F-9B7F52B98DDD}"/>
          </ac:cxnSpMkLst>
        </pc:cxnChg>
        <pc:cxnChg chg="add mod">
          <ac:chgData name="Beth Massi" userId="bd08b5aa-02b2-43fc-b15c-eeea7517ad71" providerId="ADAL" clId="{A387DFE6-AD3D-4FE8-9052-54EC6952B2AD}" dt="2021-02-18T02:28:50.393" v="9825" actId="14100"/>
          <ac:cxnSpMkLst>
            <pc:docMk/>
            <pc:sldMk cId="3410562597" sldId="2076137297"/>
            <ac:cxnSpMk id="201" creationId="{B2533FAE-D2B9-4FFF-BBF1-25FC6A713510}"/>
          </ac:cxnSpMkLst>
        </pc:cxnChg>
        <pc:cxnChg chg="add mod ord">
          <ac:chgData name="Beth Massi" userId="bd08b5aa-02b2-43fc-b15c-eeea7517ad71" providerId="ADAL" clId="{A387DFE6-AD3D-4FE8-9052-54EC6952B2AD}" dt="2021-02-18T02:31:14.831" v="9845" actId="478"/>
          <ac:cxnSpMkLst>
            <pc:docMk/>
            <pc:sldMk cId="3410562597" sldId="2076137297"/>
            <ac:cxnSpMk id="205" creationId="{11CD672B-9B4A-4E3A-B957-93E5F4663443}"/>
          </ac:cxnSpMkLst>
        </pc:cxnChg>
        <pc:cxnChg chg="add mod">
          <ac:chgData name="Beth Massi" userId="bd08b5aa-02b2-43fc-b15c-eeea7517ad71" providerId="ADAL" clId="{A387DFE6-AD3D-4FE8-9052-54EC6952B2AD}" dt="2021-02-18T02:29:46.257" v="9835" actId="1076"/>
          <ac:cxnSpMkLst>
            <pc:docMk/>
            <pc:sldMk cId="3410562597" sldId="2076137297"/>
            <ac:cxnSpMk id="208" creationId="{ECAF50D7-6D53-4C50-AB9D-45A1F304AB6B}"/>
          </ac:cxnSpMkLst>
        </pc:cxnChg>
        <pc:cxnChg chg="add mod topLvl">
          <ac:chgData name="Beth Massi" userId="bd08b5aa-02b2-43fc-b15c-eeea7517ad71" providerId="ADAL" clId="{A387DFE6-AD3D-4FE8-9052-54EC6952B2AD}" dt="2021-02-18T02:30:50.466" v="9842" actId="571"/>
          <ac:cxnSpMkLst>
            <pc:docMk/>
            <pc:sldMk cId="3410562597" sldId="2076137297"/>
            <ac:cxnSpMk id="210" creationId="{9335B106-A5BC-4F80-83CF-22380773AAA2}"/>
          </ac:cxnSpMkLst>
        </pc:cxnChg>
        <pc:cxnChg chg="add mod topLvl">
          <ac:chgData name="Beth Massi" userId="bd08b5aa-02b2-43fc-b15c-eeea7517ad71" providerId="ADAL" clId="{A387DFE6-AD3D-4FE8-9052-54EC6952B2AD}" dt="2021-02-18T02:30:50.466" v="9842" actId="571"/>
          <ac:cxnSpMkLst>
            <pc:docMk/>
            <pc:sldMk cId="3410562597" sldId="2076137297"/>
            <ac:cxnSpMk id="211" creationId="{B653EEDC-8248-46AD-ABD4-E5B78B56881D}"/>
          </ac:cxnSpMkLst>
        </pc:cxnChg>
        <pc:cxnChg chg="add mod topLvl">
          <ac:chgData name="Beth Massi" userId="bd08b5aa-02b2-43fc-b15c-eeea7517ad71" providerId="ADAL" clId="{A387DFE6-AD3D-4FE8-9052-54EC6952B2AD}" dt="2021-02-18T02:30:50.466" v="9842" actId="571"/>
          <ac:cxnSpMkLst>
            <pc:docMk/>
            <pc:sldMk cId="3410562597" sldId="2076137297"/>
            <ac:cxnSpMk id="212" creationId="{34237416-799B-4B46-90A8-1CA3D1724B31}"/>
          </ac:cxnSpMkLst>
        </pc:cxnChg>
        <pc:cxnChg chg="add mod topLvl">
          <ac:chgData name="Beth Massi" userId="bd08b5aa-02b2-43fc-b15c-eeea7517ad71" providerId="ADAL" clId="{A387DFE6-AD3D-4FE8-9052-54EC6952B2AD}" dt="2021-02-18T02:30:50.466" v="9842" actId="571"/>
          <ac:cxnSpMkLst>
            <pc:docMk/>
            <pc:sldMk cId="3410562597" sldId="2076137297"/>
            <ac:cxnSpMk id="213" creationId="{8E7777AA-6F8D-4936-B794-80CFE919BB9F}"/>
          </ac:cxnSpMkLst>
        </pc:cxnChg>
        <pc:cxnChg chg="add mod">
          <ac:chgData name="Beth Massi" userId="bd08b5aa-02b2-43fc-b15c-eeea7517ad71" providerId="ADAL" clId="{A387DFE6-AD3D-4FE8-9052-54EC6952B2AD}" dt="2021-02-18T16:58:43.345" v="10066" actId="1038"/>
          <ac:cxnSpMkLst>
            <pc:docMk/>
            <pc:sldMk cId="3410562597" sldId="2076137297"/>
            <ac:cxnSpMk id="217" creationId="{50BCC2BB-7A0A-43C1-96A2-B68A933F1CD5}"/>
          </ac:cxnSpMkLst>
        </pc:cxnChg>
        <pc:cxnChg chg="add del mod">
          <ac:chgData name="Beth Massi" userId="bd08b5aa-02b2-43fc-b15c-eeea7517ad71" providerId="ADAL" clId="{A387DFE6-AD3D-4FE8-9052-54EC6952B2AD}" dt="2021-02-18T17:03:59.740" v="10094" actId="478"/>
          <ac:cxnSpMkLst>
            <pc:docMk/>
            <pc:sldMk cId="3410562597" sldId="2076137297"/>
            <ac:cxnSpMk id="219" creationId="{9099FD82-9F36-4BA2-8BAF-E6974842A3DB}"/>
          </ac:cxnSpMkLst>
        </pc:cxnChg>
        <pc:cxnChg chg="add del mod ord">
          <ac:chgData name="Beth Massi" userId="bd08b5aa-02b2-43fc-b15c-eeea7517ad71" providerId="ADAL" clId="{A387DFE6-AD3D-4FE8-9052-54EC6952B2AD}" dt="2021-02-18T02:43:35.927" v="9933" actId="478"/>
          <ac:cxnSpMkLst>
            <pc:docMk/>
            <pc:sldMk cId="3410562597" sldId="2076137297"/>
            <ac:cxnSpMk id="224" creationId="{9D9EF9FE-09DB-4ACC-B9C8-6ACA6CD1B4A1}"/>
          </ac:cxnSpMkLst>
        </pc:cxnChg>
        <pc:cxnChg chg="add del mod ord">
          <ac:chgData name="Beth Massi" userId="bd08b5aa-02b2-43fc-b15c-eeea7517ad71" providerId="ADAL" clId="{A387DFE6-AD3D-4FE8-9052-54EC6952B2AD}" dt="2021-02-18T17:58:17.828" v="10189" actId="478"/>
          <ac:cxnSpMkLst>
            <pc:docMk/>
            <pc:sldMk cId="3410562597" sldId="2076137297"/>
            <ac:cxnSpMk id="228" creationId="{CEF867E5-D826-4B36-94B4-BBC86C660A24}"/>
          </ac:cxnSpMkLst>
        </pc:cxnChg>
        <pc:cxnChg chg="add mod">
          <ac:chgData name="Beth Massi" userId="bd08b5aa-02b2-43fc-b15c-eeea7517ad71" providerId="ADAL" clId="{A387DFE6-AD3D-4FE8-9052-54EC6952B2AD}" dt="2021-02-18T17:58:14.521" v="10186" actId="478"/>
          <ac:cxnSpMkLst>
            <pc:docMk/>
            <pc:sldMk cId="3410562597" sldId="2076137297"/>
            <ac:cxnSpMk id="238" creationId="{F3AFD646-54A6-4E18-9E26-FC70AE65B5B5}"/>
          </ac:cxnSpMkLst>
        </pc:cxnChg>
        <pc:cxnChg chg="add mod">
          <ac:chgData name="Beth Massi" userId="bd08b5aa-02b2-43fc-b15c-eeea7517ad71" providerId="ADAL" clId="{A387DFE6-AD3D-4FE8-9052-54EC6952B2AD}" dt="2021-02-18T17:58:17.828" v="10189" actId="478"/>
          <ac:cxnSpMkLst>
            <pc:docMk/>
            <pc:sldMk cId="3410562597" sldId="2076137297"/>
            <ac:cxnSpMk id="244" creationId="{BD85BB3B-3871-4042-A4EB-BB3915D31434}"/>
          </ac:cxnSpMkLst>
        </pc:cxnChg>
        <pc:cxnChg chg="add mod">
          <ac:chgData name="Beth Massi" userId="bd08b5aa-02b2-43fc-b15c-eeea7517ad71" providerId="ADAL" clId="{A387DFE6-AD3D-4FE8-9052-54EC6952B2AD}" dt="2021-02-18T17:58:11.993" v="10185" actId="478"/>
          <ac:cxnSpMkLst>
            <pc:docMk/>
            <pc:sldMk cId="3410562597" sldId="2076137297"/>
            <ac:cxnSpMk id="257" creationId="{4D604BDE-8CFC-4D89-AD5A-14BE917DD9D2}"/>
          </ac:cxnSpMkLst>
        </pc:cxnChg>
        <pc:cxnChg chg="add mod">
          <ac:chgData name="Beth Massi" userId="bd08b5aa-02b2-43fc-b15c-eeea7517ad71" providerId="ADAL" clId="{A387DFE6-AD3D-4FE8-9052-54EC6952B2AD}" dt="2021-02-18T17:58:11.993" v="10185" actId="478"/>
          <ac:cxnSpMkLst>
            <pc:docMk/>
            <pc:sldMk cId="3410562597" sldId="2076137297"/>
            <ac:cxnSpMk id="263" creationId="{2C255FE9-1BD9-4C1E-842E-377F8AC00D7D}"/>
          </ac:cxnSpMkLst>
        </pc:cxnChg>
        <pc:cxnChg chg="add mod">
          <ac:chgData name="Beth Massi" userId="bd08b5aa-02b2-43fc-b15c-eeea7517ad71" providerId="ADAL" clId="{A387DFE6-AD3D-4FE8-9052-54EC6952B2AD}" dt="2021-02-18T17:58:14.521" v="10186" actId="478"/>
          <ac:cxnSpMkLst>
            <pc:docMk/>
            <pc:sldMk cId="3410562597" sldId="2076137297"/>
            <ac:cxnSpMk id="271" creationId="{B0E001F0-69D6-4FE3-86E6-CCFC438E6C72}"/>
          </ac:cxnSpMkLst>
        </pc:cxnChg>
        <pc:cxnChg chg="add del mod">
          <ac:chgData name="Beth Massi" userId="bd08b5aa-02b2-43fc-b15c-eeea7517ad71" providerId="ADAL" clId="{A387DFE6-AD3D-4FE8-9052-54EC6952B2AD}" dt="2021-02-18T17:58:15.714" v="10187" actId="478"/>
          <ac:cxnSpMkLst>
            <pc:docMk/>
            <pc:sldMk cId="3410562597" sldId="2076137297"/>
            <ac:cxnSpMk id="285" creationId="{F2D3D1D1-3747-47C4-A877-4CD4D20E0C32}"/>
          </ac:cxnSpMkLst>
        </pc:cxnChg>
      </pc:sldChg>
      <pc:sldChg chg="modSp new mod addCm">
        <pc:chgData name="Beth Massi" userId="bd08b5aa-02b2-43fc-b15c-eeea7517ad71" providerId="ADAL" clId="{A387DFE6-AD3D-4FE8-9052-54EC6952B2AD}" dt="2021-02-12T16:58:12.075" v="3597"/>
        <pc:sldMkLst>
          <pc:docMk/>
          <pc:sldMk cId="3615987370" sldId="2076137298"/>
        </pc:sldMkLst>
        <pc:spChg chg="mod">
          <ac:chgData name="Beth Massi" userId="bd08b5aa-02b2-43fc-b15c-eeea7517ad71" providerId="ADAL" clId="{A387DFE6-AD3D-4FE8-9052-54EC6952B2AD}" dt="2021-02-11T01:44:48.508" v="827" actId="20577"/>
          <ac:spMkLst>
            <pc:docMk/>
            <pc:sldMk cId="3615987370" sldId="2076137298"/>
            <ac:spMk id="2" creationId="{D384305C-0C78-4C41-A085-7D25B7195535}"/>
          </ac:spMkLst>
        </pc:spChg>
        <pc:spChg chg="mod">
          <ac:chgData name="Beth Massi" userId="bd08b5aa-02b2-43fc-b15c-eeea7517ad71" providerId="ADAL" clId="{A387DFE6-AD3D-4FE8-9052-54EC6952B2AD}" dt="2021-02-12T16:57:32.920" v="3596" actId="6549"/>
          <ac:spMkLst>
            <pc:docMk/>
            <pc:sldMk cId="3615987370" sldId="2076137298"/>
            <ac:spMk id="3" creationId="{DF8881A3-2B45-43E5-8769-BB9AE9655A98}"/>
          </ac:spMkLst>
        </pc:spChg>
      </pc:sldChg>
      <pc:sldChg chg="new del">
        <pc:chgData name="Beth Massi" userId="bd08b5aa-02b2-43fc-b15c-eeea7517ad71" providerId="ADAL" clId="{A387DFE6-AD3D-4FE8-9052-54EC6952B2AD}" dt="2021-02-11T01:45:49.464" v="829" actId="47"/>
        <pc:sldMkLst>
          <pc:docMk/>
          <pc:sldMk cId="2764228825" sldId="2076137299"/>
        </pc:sldMkLst>
      </pc:sldChg>
      <pc:sldChg chg="modSp add mod modNotesTx">
        <pc:chgData name="Beth Massi" userId="bd08b5aa-02b2-43fc-b15c-eeea7517ad71" providerId="ADAL" clId="{A387DFE6-AD3D-4FE8-9052-54EC6952B2AD}" dt="2021-02-12T17:12:25.259" v="3721" actId="6549"/>
        <pc:sldMkLst>
          <pc:docMk/>
          <pc:sldMk cId="3117811426" sldId="2076137299"/>
        </pc:sldMkLst>
        <pc:spChg chg="mod">
          <ac:chgData name="Beth Massi" userId="bd08b5aa-02b2-43fc-b15c-eeea7517ad71" providerId="ADAL" clId="{A387DFE6-AD3D-4FE8-9052-54EC6952B2AD}" dt="2021-02-11T01:47:04.614" v="852" actId="20577"/>
          <ac:spMkLst>
            <pc:docMk/>
            <pc:sldMk cId="3117811426" sldId="2076137299"/>
            <ac:spMk id="4" creationId="{CADD991E-767D-FE4B-82AD-96DD0E4D1BDA}"/>
          </ac:spMkLst>
        </pc:spChg>
        <pc:spChg chg="mod">
          <ac:chgData name="Beth Massi" userId="bd08b5aa-02b2-43fc-b15c-eeea7517ad71" providerId="ADAL" clId="{A387DFE6-AD3D-4FE8-9052-54EC6952B2AD}" dt="2021-02-12T17:11:11.564" v="3676" actId="20577"/>
          <ac:spMkLst>
            <pc:docMk/>
            <pc:sldMk cId="3117811426" sldId="2076137299"/>
            <ac:spMk id="5" creationId="{187A8007-73D4-B541-917C-A5A47C426617}"/>
          </ac:spMkLst>
        </pc:spChg>
      </pc:sldChg>
      <pc:sldChg chg="add del">
        <pc:chgData name="Beth Massi" userId="bd08b5aa-02b2-43fc-b15c-eeea7517ad71" providerId="ADAL" clId="{A387DFE6-AD3D-4FE8-9052-54EC6952B2AD}" dt="2021-02-11T01:46:51.130" v="837" actId="22"/>
        <pc:sldMkLst>
          <pc:docMk/>
          <pc:sldMk cId="3513286840" sldId="2076137299"/>
        </pc:sldMkLst>
      </pc:sldChg>
      <pc:sldChg chg="modSp new del mod">
        <pc:chgData name="Beth Massi" userId="bd08b5aa-02b2-43fc-b15c-eeea7517ad71" providerId="ADAL" clId="{A387DFE6-AD3D-4FE8-9052-54EC6952B2AD}" dt="2021-02-11T01:46:42.076" v="835" actId="47"/>
        <pc:sldMkLst>
          <pc:docMk/>
          <pc:sldMk cId="4211652856" sldId="2076137299"/>
        </pc:sldMkLst>
        <pc:spChg chg="mod">
          <ac:chgData name="Beth Massi" userId="bd08b5aa-02b2-43fc-b15c-eeea7517ad71" providerId="ADAL" clId="{A387DFE6-AD3D-4FE8-9052-54EC6952B2AD}" dt="2021-02-11T01:46:31.879" v="834" actId="20577"/>
          <ac:spMkLst>
            <pc:docMk/>
            <pc:sldMk cId="4211652856" sldId="2076137299"/>
            <ac:spMk id="2" creationId="{F978D0DE-8A59-4422-A6F1-03C21C78C5F0}"/>
          </ac:spMkLst>
        </pc:spChg>
      </pc:sldChg>
      <pc:sldChg chg="modSp add mod">
        <pc:chgData name="Beth Massi" userId="bd08b5aa-02b2-43fc-b15c-eeea7517ad71" providerId="ADAL" clId="{A387DFE6-AD3D-4FE8-9052-54EC6952B2AD}" dt="2021-02-11T01:51:33.652" v="1034" actId="20577"/>
        <pc:sldMkLst>
          <pc:docMk/>
          <pc:sldMk cId="248313921" sldId="2076137300"/>
        </pc:sldMkLst>
        <pc:spChg chg="mod">
          <ac:chgData name="Beth Massi" userId="bd08b5aa-02b2-43fc-b15c-eeea7517ad71" providerId="ADAL" clId="{A387DFE6-AD3D-4FE8-9052-54EC6952B2AD}" dt="2021-02-11T01:51:33.652" v="1034" actId="20577"/>
          <ac:spMkLst>
            <pc:docMk/>
            <pc:sldMk cId="248313921" sldId="2076137300"/>
            <ac:spMk id="2" creationId="{D384305C-0C78-4C41-A085-7D25B7195535}"/>
          </ac:spMkLst>
        </pc:spChg>
      </pc:sldChg>
      <pc:sldChg chg="add del">
        <pc:chgData name="Beth Massi" userId="bd08b5aa-02b2-43fc-b15c-eeea7517ad71" providerId="ADAL" clId="{A387DFE6-AD3D-4FE8-9052-54EC6952B2AD}" dt="2021-02-11T01:51:28.784" v="1030" actId="22"/>
        <pc:sldMkLst>
          <pc:docMk/>
          <pc:sldMk cId="438788137" sldId="2076137300"/>
        </pc:sldMkLst>
      </pc:sldChg>
      <pc:sldChg chg="add del">
        <pc:chgData name="Beth Massi" userId="bd08b5aa-02b2-43fc-b15c-eeea7517ad71" providerId="ADAL" clId="{A387DFE6-AD3D-4FE8-9052-54EC6952B2AD}" dt="2021-02-11T01:51:28.784" v="1030" actId="22"/>
        <pc:sldMkLst>
          <pc:docMk/>
          <pc:sldMk cId="2855314791" sldId="2076137301"/>
        </pc:sldMkLst>
      </pc:sldChg>
      <pc:sldChg chg="modSp add mod modNotesTx">
        <pc:chgData name="Beth Massi" userId="bd08b5aa-02b2-43fc-b15c-eeea7517ad71" providerId="ADAL" clId="{A387DFE6-AD3D-4FE8-9052-54EC6952B2AD}" dt="2021-02-12T17:12:22.742" v="3720" actId="6549"/>
        <pc:sldMkLst>
          <pc:docMk/>
          <pc:sldMk cId="3017207895" sldId="2076137301"/>
        </pc:sldMkLst>
        <pc:spChg chg="mod">
          <ac:chgData name="Beth Massi" userId="bd08b5aa-02b2-43fc-b15c-eeea7517ad71" providerId="ADAL" clId="{A387DFE6-AD3D-4FE8-9052-54EC6952B2AD}" dt="2021-02-11T01:51:38.765" v="1037" actId="20577"/>
          <ac:spMkLst>
            <pc:docMk/>
            <pc:sldMk cId="3017207895" sldId="2076137301"/>
            <ac:spMk id="4" creationId="{CADD991E-767D-FE4B-82AD-96DD0E4D1BDA}"/>
          </ac:spMkLst>
        </pc:spChg>
        <pc:spChg chg="mod">
          <ac:chgData name="Beth Massi" userId="bd08b5aa-02b2-43fc-b15c-eeea7517ad71" providerId="ADAL" clId="{A387DFE6-AD3D-4FE8-9052-54EC6952B2AD}" dt="2021-02-12T17:12:11.940" v="3719" actId="20577"/>
          <ac:spMkLst>
            <pc:docMk/>
            <pc:sldMk cId="3017207895" sldId="2076137301"/>
            <ac:spMk id="5" creationId="{187A8007-73D4-B541-917C-A5A47C426617}"/>
          </ac:spMkLst>
        </pc:spChg>
      </pc:sldChg>
      <pc:sldChg chg="addSp delSp modSp new del mod modAnim delCm modCm modNotesTx">
        <pc:chgData name="Beth Massi" userId="bd08b5aa-02b2-43fc-b15c-eeea7517ad71" providerId="ADAL" clId="{A387DFE6-AD3D-4FE8-9052-54EC6952B2AD}" dt="2021-02-25T00:25:44.015" v="14983" actId="47"/>
        <pc:sldMkLst>
          <pc:docMk/>
          <pc:sldMk cId="1462420167" sldId="2076137302"/>
        </pc:sldMkLst>
        <pc:spChg chg="mod">
          <ac:chgData name="Beth Massi" userId="bd08b5aa-02b2-43fc-b15c-eeea7517ad71" providerId="ADAL" clId="{A387DFE6-AD3D-4FE8-9052-54EC6952B2AD}" dt="2021-02-17T23:59:11.004" v="7750" actId="207"/>
          <ac:spMkLst>
            <pc:docMk/>
            <pc:sldMk cId="1462420167" sldId="2076137302"/>
            <ac:spMk id="2" creationId="{F8B7CA22-4E8B-4D82-B4E9-A37FA92B62C3}"/>
          </ac:spMkLst>
        </pc:spChg>
        <pc:spChg chg="mod">
          <ac:chgData name="Beth Massi" userId="bd08b5aa-02b2-43fc-b15c-eeea7517ad71" providerId="ADAL" clId="{A387DFE6-AD3D-4FE8-9052-54EC6952B2AD}" dt="2021-02-22T18:37:27.546" v="13771" actId="14100"/>
          <ac:spMkLst>
            <pc:docMk/>
            <pc:sldMk cId="1462420167" sldId="2076137302"/>
            <ac:spMk id="3" creationId="{0ED9A65D-803B-4290-BE07-22BAB9AEEC8E}"/>
          </ac:spMkLst>
        </pc:spChg>
        <pc:spChg chg="mod">
          <ac:chgData name="Beth Massi" userId="bd08b5aa-02b2-43fc-b15c-eeea7517ad71" providerId="ADAL" clId="{A387DFE6-AD3D-4FE8-9052-54EC6952B2AD}" dt="2021-02-22T18:38:25.618" v="13777" actId="1076"/>
          <ac:spMkLst>
            <pc:docMk/>
            <pc:sldMk cId="1462420167" sldId="2076137302"/>
            <ac:spMk id="5" creationId="{BE340FB1-4253-45E5-9391-F68115F39869}"/>
          </ac:spMkLst>
        </pc:spChg>
        <pc:spChg chg="mod">
          <ac:chgData name="Beth Massi" userId="bd08b5aa-02b2-43fc-b15c-eeea7517ad71" providerId="ADAL" clId="{A387DFE6-AD3D-4FE8-9052-54EC6952B2AD}" dt="2021-02-22T18:38:25.618" v="13777" actId="1076"/>
          <ac:spMkLst>
            <pc:docMk/>
            <pc:sldMk cId="1462420167" sldId="2076137302"/>
            <ac:spMk id="6" creationId="{5BD6BD63-E77B-4F60-A74A-40F5A2E6927F}"/>
          </ac:spMkLst>
        </pc:spChg>
        <pc:spChg chg="mod">
          <ac:chgData name="Beth Massi" userId="bd08b5aa-02b2-43fc-b15c-eeea7517ad71" providerId="ADAL" clId="{A387DFE6-AD3D-4FE8-9052-54EC6952B2AD}" dt="2021-02-22T18:38:25.618" v="13777" actId="1076"/>
          <ac:spMkLst>
            <pc:docMk/>
            <pc:sldMk cId="1462420167" sldId="2076137302"/>
            <ac:spMk id="7" creationId="{7B78C081-9021-415E-8D81-F6915BE57CDA}"/>
          </ac:spMkLst>
        </pc:spChg>
        <pc:spChg chg="mod">
          <ac:chgData name="Beth Massi" userId="bd08b5aa-02b2-43fc-b15c-eeea7517ad71" providerId="ADAL" clId="{A387DFE6-AD3D-4FE8-9052-54EC6952B2AD}" dt="2021-02-22T18:38:25.618" v="13777" actId="1076"/>
          <ac:spMkLst>
            <pc:docMk/>
            <pc:sldMk cId="1462420167" sldId="2076137302"/>
            <ac:spMk id="8" creationId="{B0296537-ADAE-4078-B9D1-B597B41DC55A}"/>
          </ac:spMkLst>
        </pc:spChg>
        <pc:spChg chg="add">
          <ac:chgData name="Beth Massi" userId="bd08b5aa-02b2-43fc-b15c-eeea7517ad71" providerId="ADAL" clId="{A387DFE6-AD3D-4FE8-9052-54EC6952B2AD}" dt="2021-02-17T23:29:05.741" v="6754" actId="767"/>
          <ac:spMkLst>
            <pc:docMk/>
            <pc:sldMk cId="1462420167" sldId="2076137302"/>
            <ac:spMk id="9" creationId="{6712A2E8-22B4-42A5-AACD-8E7495D72EF5}"/>
          </ac:spMkLst>
        </pc:spChg>
        <pc:spChg chg="add mod ord">
          <ac:chgData name="Beth Massi" userId="bd08b5aa-02b2-43fc-b15c-eeea7517ad71" providerId="ADAL" clId="{A387DFE6-AD3D-4FE8-9052-54EC6952B2AD}" dt="2021-02-24T23:38:11.180" v="14981" actId="2085"/>
          <ac:spMkLst>
            <pc:docMk/>
            <pc:sldMk cId="1462420167" sldId="2076137302"/>
            <ac:spMk id="10" creationId="{9AEA355C-199E-4D77-AD08-A4B1BF7D1B8C}"/>
          </ac:spMkLst>
        </pc:spChg>
        <pc:spChg chg="add del mod">
          <ac:chgData name="Beth Massi" userId="bd08b5aa-02b2-43fc-b15c-eeea7517ad71" providerId="ADAL" clId="{A387DFE6-AD3D-4FE8-9052-54EC6952B2AD}" dt="2021-02-17T23:30:28.310" v="6802" actId="478"/>
          <ac:spMkLst>
            <pc:docMk/>
            <pc:sldMk cId="1462420167" sldId="2076137302"/>
            <ac:spMk id="10" creationId="{CBBFF4D9-7A3F-401C-BBEA-DA1F1656D2E4}"/>
          </ac:spMkLst>
        </pc:spChg>
        <pc:grpChg chg="add mod">
          <ac:chgData name="Beth Massi" userId="bd08b5aa-02b2-43fc-b15c-eeea7517ad71" providerId="ADAL" clId="{A387DFE6-AD3D-4FE8-9052-54EC6952B2AD}" dt="2021-02-22T18:38:25.618" v="13777" actId="1076"/>
          <ac:grpSpMkLst>
            <pc:docMk/>
            <pc:sldMk cId="1462420167" sldId="2076137302"/>
            <ac:grpSpMk id="4" creationId="{A7518BE3-A195-4815-8D10-AB2E1A97D8AF}"/>
          </ac:grpSpMkLst>
        </pc:grpChg>
      </pc:sldChg>
      <pc:sldChg chg="addSp delSp modSp add mod modClrScheme addAnim delAnim modAnim chgLayout modNotesTx">
        <pc:chgData name="Beth Massi" userId="bd08b5aa-02b2-43fc-b15c-eeea7517ad71" providerId="ADAL" clId="{A387DFE6-AD3D-4FE8-9052-54EC6952B2AD}" dt="2021-02-24T21:39:25.762" v="14938" actId="113"/>
        <pc:sldMkLst>
          <pc:docMk/>
          <pc:sldMk cId="675590517" sldId="2076137303"/>
        </pc:sldMkLst>
        <pc:spChg chg="mod ord">
          <ac:chgData name="Beth Massi" userId="bd08b5aa-02b2-43fc-b15c-eeea7517ad71" providerId="ADAL" clId="{A387DFE6-AD3D-4FE8-9052-54EC6952B2AD}" dt="2021-02-17T21:51:44.427" v="4610" actId="20577"/>
          <ac:spMkLst>
            <pc:docMk/>
            <pc:sldMk cId="675590517" sldId="2076137303"/>
            <ac:spMk id="2" creationId="{F8B7CA22-4E8B-4D82-B4E9-A37FA92B62C3}"/>
          </ac:spMkLst>
        </pc:spChg>
        <pc:spChg chg="del mod ord">
          <ac:chgData name="Beth Massi" userId="bd08b5aa-02b2-43fc-b15c-eeea7517ad71" providerId="ADAL" clId="{A387DFE6-AD3D-4FE8-9052-54EC6952B2AD}" dt="2021-02-17T21:21:26.365" v="3991" actId="478"/>
          <ac:spMkLst>
            <pc:docMk/>
            <pc:sldMk cId="675590517" sldId="2076137303"/>
            <ac:spMk id="3" creationId="{0ED9A65D-803B-4290-BE07-22BAB9AEEC8E}"/>
          </ac:spMkLst>
        </pc:spChg>
        <pc:spChg chg="add del mod">
          <ac:chgData name="Beth Massi" userId="bd08b5aa-02b2-43fc-b15c-eeea7517ad71" providerId="ADAL" clId="{A387DFE6-AD3D-4FE8-9052-54EC6952B2AD}" dt="2021-02-17T21:16:58.523" v="3961" actId="478"/>
          <ac:spMkLst>
            <pc:docMk/>
            <pc:sldMk cId="675590517" sldId="2076137303"/>
            <ac:spMk id="4" creationId="{EA57E4E4-24A0-4189-8466-E22E4A1AB50A}"/>
          </ac:spMkLst>
        </pc:spChg>
        <pc:spChg chg="mod">
          <ac:chgData name="Beth Massi" userId="bd08b5aa-02b2-43fc-b15c-eeea7517ad71" providerId="ADAL" clId="{A387DFE6-AD3D-4FE8-9052-54EC6952B2AD}" dt="2021-02-17T21:14:55.635" v="3952" actId="1076"/>
          <ac:spMkLst>
            <pc:docMk/>
            <pc:sldMk cId="675590517" sldId="2076137303"/>
            <ac:spMk id="10" creationId="{62263485-6BAF-4DE6-8134-47796660FF4F}"/>
          </ac:spMkLst>
        </pc:spChg>
        <pc:spChg chg="mod">
          <ac:chgData name="Beth Massi" userId="bd08b5aa-02b2-43fc-b15c-eeea7517ad71" providerId="ADAL" clId="{A387DFE6-AD3D-4FE8-9052-54EC6952B2AD}" dt="2021-02-17T21:14:55.635" v="3952" actId="1076"/>
          <ac:spMkLst>
            <pc:docMk/>
            <pc:sldMk cId="675590517" sldId="2076137303"/>
            <ac:spMk id="12" creationId="{92012DC4-0DFA-43E9-AB57-9299F1A2FE4D}"/>
          </ac:spMkLst>
        </pc:spChg>
        <pc:spChg chg="mod">
          <ac:chgData name="Beth Massi" userId="bd08b5aa-02b2-43fc-b15c-eeea7517ad71" providerId="ADAL" clId="{A387DFE6-AD3D-4FE8-9052-54EC6952B2AD}" dt="2021-02-17T21:14:55.635" v="3952" actId="1076"/>
          <ac:spMkLst>
            <pc:docMk/>
            <pc:sldMk cId="675590517" sldId="2076137303"/>
            <ac:spMk id="14" creationId="{68554066-C401-417C-B66F-E37AB30F11EE}"/>
          </ac:spMkLst>
        </pc:spChg>
        <pc:spChg chg="mod">
          <ac:chgData name="Beth Massi" userId="bd08b5aa-02b2-43fc-b15c-eeea7517ad71" providerId="ADAL" clId="{A387DFE6-AD3D-4FE8-9052-54EC6952B2AD}" dt="2021-02-17T21:14:55.635" v="3952" actId="1076"/>
          <ac:spMkLst>
            <pc:docMk/>
            <pc:sldMk cId="675590517" sldId="2076137303"/>
            <ac:spMk id="18" creationId="{33CD4660-8A93-458C-B70C-BC55D83464F8}"/>
          </ac:spMkLst>
        </pc:spChg>
        <pc:spChg chg="mod">
          <ac:chgData name="Beth Massi" userId="bd08b5aa-02b2-43fc-b15c-eeea7517ad71" providerId="ADAL" clId="{A387DFE6-AD3D-4FE8-9052-54EC6952B2AD}" dt="2021-02-17T21:14:55.635" v="3952" actId="1076"/>
          <ac:spMkLst>
            <pc:docMk/>
            <pc:sldMk cId="675590517" sldId="2076137303"/>
            <ac:spMk id="19" creationId="{2E4ABE2F-8AA1-4079-B45D-4A89B6BEF179}"/>
          </ac:spMkLst>
        </pc:spChg>
        <pc:spChg chg="mod">
          <ac:chgData name="Beth Massi" userId="bd08b5aa-02b2-43fc-b15c-eeea7517ad71" providerId="ADAL" clId="{A387DFE6-AD3D-4FE8-9052-54EC6952B2AD}" dt="2021-02-17T21:14:55.635" v="3952" actId="1076"/>
          <ac:spMkLst>
            <pc:docMk/>
            <pc:sldMk cId="675590517" sldId="2076137303"/>
            <ac:spMk id="20" creationId="{EEE250C6-C14B-4C46-9974-D2B7BD460670}"/>
          </ac:spMkLst>
        </pc:spChg>
        <pc:spChg chg="mod">
          <ac:chgData name="Beth Massi" userId="bd08b5aa-02b2-43fc-b15c-eeea7517ad71" providerId="ADAL" clId="{A387DFE6-AD3D-4FE8-9052-54EC6952B2AD}" dt="2021-02-17T21:14:55.635" v="3952" actId="1076"/>
          <ac:spMkLst>
            <pc:docMk/>
            <pc:sldMk cId="675590517" sldId="2076137303"/>
            <ac:spMk id="21" creationId="{FA8FB1BD-913D-4C89-BDCC-5C07909D2F83}"/>
          </ac:spMkLst>
        </pc:spChg>
        <pc:spChg chg="mod">
          <ac:chgData name="Beth Massi" userId="bd08b5aa-02b2-43fc-b15c-eeea7517ad71" providerId="ADAL" clId="{A387DFE6-AD3D-4FE8-9052-54EC6952B2AD}" dt="2021-02-17T21:14:55.635" v="3952" actId="1076"/>
          <ac:spMkLst>
            <pc:docMk/>
            <pc:sldMk cId="675590517" sldId="2076137303"/>
            <ac:spMk id="22" creationId="{3C28FD08-02AD-41C4-9418-F56F8A936B73}"/>
          </ac:spMkLst>
        </pc:spChg>
        <pc:spChg chg="add del mod">
          <ac:chgData name="Beth Massi" userId="bd08b5aa-02b2-43fc-b15c-eeea7517ad71" providerId="ADAL" clId="{A387DFE6-AD3D-4FE8-9052-54EC6952B2AD}" dt="2021-02-17T21:16:58.523" v="3961" actId="478"/>
          <ac:spMkLst>
            <pc:docMk/>
            <pc:sldMk cId="675590517" sldId="2076137303"/>
            <ac:spMk id="23" creationId="{FFCC415E-73D2-4FE6-BE4D-DE7CE4AF2A80}"/>
          </ac:spMkLst>
        </pc:spChg>
        <pc:spChg chg="add del mod">
          <ac:chgData name="Beth Massi" userId="bd08b5aa-02b2-43fc-b15c-eeea7517ad71" providerId="ADAL" clId="{A387DFE6-AD3D-4FE8-9052-54EC6952B2AD}" dt="2021-02-19T00:54:48.580" v="11721" actId="478"/>
          <ac:spMkLst>
            <pc:docMk/>
            <pc:sldMk cId="675590517" sldId="2076137303"/>
            <ac:spMk id="26" creationId="{FDB06875-8E0E-4BE2-8624-45F17DA9A002}"/>
          </ac:spMkLst>
        </pc:spChg>
        <pc:spChg chg="add mod">
          <ac:chgData name="Beth Massi" userId="bd08b5aa-02b2-43fc-b15c-eeea7517ad71" providerId="ADAL" clId="{A387DFE6-AD3D-4FE8-9052-54EC6952B2AD}" dt="2021-02-17T23:04:26.704" v="5414" actId="14100"/>
          <ac:spMkLst>
            <pc:docMk/>
            <pc:sldMk cId="675590517" sldId="2076137303"/>
            <ac:spMk id="27" creationId="{AE3FC6CB-0596-459D-84A8-3AA7FA2A12AB}"/>
          </ac:spMkLst>
        </pc:spChg>
        <pc:spChg chg="mod">
          <ac:chgData name="Beth Massi" userId="bd08b5aa-02b2-43fc-b15c-eeea7517ad71" providerId="ADAL" clId="{A387DFE6-AD3D-4FE8-9052-54EC6952B2AD}" dt="2021-02-17T21:44:58.554" v="4435" actId="1076"/>
          <ac:spMkLst>
            <pc:docMk/>
            <pc:sldMk cId="675590517" sldId="2076137303"/>
            <ac:spMk id="33" creationId="{DFE6A9F5-9152-405E-90C7-43C6B06430E5}"/>
          </ac:spMkLst>
        </pc:spChg>
        <pc:spChg chg="mod">
          <ac:chgData name="Beth Massi" userId="bd08b5aa-02b2-43fc-b15c-eeea7517ad71" providerId="ADAL" clId="{A387DFE6-AD3D-4FE8-9052-54EC6952B2AD}" dt="2021-02-17T21:44:58.554" v="4435" actId="1076"/>
          <ac:spMkLst>
            <pc:docMk/>
            <pc:sldMk cId="675590517" sldId="2076137303"/>
            <ac:spMk id="35" creationId="{1AF3F645-9CFE-4418-8450-CA2CEA912C38}"/>
          </ac:spMkLst>
        </pc:spChg>
        <pc:spChg chg="mod">
          <ac:chgData name="Beth Massi" userId="bd08b5aa-02b2-43fc-b15c-eeea7517ad71" providerId="ADAL" clId="{A387DFE6-AD3D-4FE8-9052-54EC6952B2AD}" dt="2021-02-17T21:44:58.554" v="4435" actId="1076"/>
          <ac:spMkLst>
            <pc:docMk/>
            <pc:sldMk cId="675590517" sldId="2076137303"/>
            <ac:spMk id="37" creationId="{4B74941E-B481-48E4-B5A6-615F8B13E2BD}"/>
          </ac:spMkLst>
        </pc:spChg>
        <pc:spChg chg="mod">
          <ac:chgData name="Beth Massi" userId="bd08b5aa-02b2-43fc-b15c-eeea7517ad71" providerId="ADAL" clId="{A387DFE6-AD3D-4FE8-9052-54EC6952B2AD}" dt="2021-02-17T21:44:58.554" v="4435" actId="1076"/>
          <ac:spMkLst>
            <pc:docMk/>
            <pc:sldMk cId="675590517" sldId="2076137303"/>
            <ac:spMk id="41" creationId="{3334D564-7F52-4C43-9443-C38C0A3E1ABF}"/>
          </ac:spMkLst>
        </pc:spChg>
        <pc:spChg chg="mod">
          <ac:chgData name="Beth Massi" userId="bd08b5aa-02b2-43fc-b15c-eeea7517ad71" providerId="ADAL" clId="{A387DFE6-AD3D-4FE8-9052-54EC6952B2AD}" dt="2021-02-17T21:44:58.554" v="4435" actId="1076"/>
          <ac:spMkLst>
            <pc:docMk/>
            <pc:sldMk cId="675590517" sldId="2076137303"/>
            <ac:spMk id="42" creationId="{DDFC1277-D02E-4AAE-A60A-5A19243627A1}"/>
          </ac:spMkLst>
        </pc:spChg>
        <pc:spChg chg="mod">
          <ac:chgData name="Beth Massi" userId="bd08b5aa-02b2-43fc-b15c-eeea7517ad71" providerId="ADAL" clId="{A387DFE6-AD3D-4FE8-9052-54EC6952B2AD}" dt="2021-02-17T21:44:58.554" v="4435" actId="1076"/>
          <ac:spMkLst>
            <pc:docMk/>
            <pc:sldMk cId="675590517" sldId="2076137303"/>
            <ac:spMk id="43" creationId="{3FECE696-1B3E-4A63-A403-E11B0DA3C9E1}"/>
          </ac:spMkLst>
        </pc:spChg>
        <pc:spChg chg="mod">
          <ac:chgData name="Beth Massi" userId="bd08b5aa-02b2-43fc-b15c-eeea7517ad71" providerId="ADAL" clId="{A387DFE6-AD3D-4FE8-9052-54EC6952B2AD}" dt="2021-02-17T21:44:58.554" v="4435" actId="1076"/>
          <ac:spMkLst>
            <pc:docMk/>
            <pc:sldMk cId="675590517" sldId="2076137303"/>
            <ac:spMk id="44" creationId="{FDD31D99-DD1C-4B3F-B669-D2A404EC6215}"/>
          </ac:spMkLst>
        </pc:spChg>
        <pc:spChg chg="mod">
          <ac:chgData name="Beth Massi" userId="bd08b5aa-02b2-43fc-b15c-eeea7517ad71" providerId="ADAL" clId="{A387DFE6-AD3D-4FE8-9052-54EC6952B2AD}" dt="2021-02-17T21:44:58.554" v="4435" actId="1076"/>
          <ac:spMkLst>
            <pc:docMk/>
            <pc:sldMk cId="675590517" sldId="2076137303"/>
            <ac:spMk id="45" creationId="{CB873218-E49C-4758-8CAB-AA5EF83992B6}"/>
          </ac:spMkLst>
        </pc:spChg>
        <pc:spChg chg="add del mod">
          <ac:chgData name="Beth Massi" userId="bd08b5aa-02b2-43fc-b15c-eeea7517ad71" providerId="ADAL" clId="{A387DFE6-AD3D-4FE8-9052-54EC6952B2AD}" dt="2021-02-17T21:21:29.428" v="3992" actId="478"/>
          <ac:spMkLst>
            <pc:docMk/>
            <pc:sldMk cId="675590517" sldId="2076137303"/>
            <ac:spMk id="57" creationId="{16A34615-4038-43B5-9FA7-4B6F49BBFA58}"/>
          </ac:spMkLst>
        </pc:spChg>
        <pc:spChg chg="add mod">
          <ac:chgData name="Beth Massi" userId="bd08b5aa-02b2-43fc-b15c-eeea7517ad71" providerId="ADAL" clId="{A387DFE6-AD3D-4FE8-9052-54EC6952B2AD}" dt="2021-02-17T23:07:56.358" v="5430" actId="6549"/>
          <ac:spMkLst>
            <pc:docMk/>
            <pc:sldMk cId="675590517" sldId="2076137303"/>
            <ac:spMk id="58" creationId="{7551D09C-9895-4D50-A489-ADF9E7B34245}"/>
          </ac:spMkLst>
        </pc:spChg>
        <pc:spChg chg="add mod">
          <ac:chgData name="Beth Massi" userId="bd08b5aa-02b2-43fc-b15c-eeea7517ad71" providerId="ADAL" clId="{A387DFE6-AD3D-4FE8-9052-54EC6952B2AD}" dt="2021-02-17T23:05:12.809" v="5416" actId="207"/>
          <ac:spMkLst>
            <pc:docMk/>
            <pc:sldMk cId="675590517" sldId="2076137303"/>
            <ac:spMk id="59" creationId="{B2A5154F-A27E-428B-8DEA-337E74808812}"/>
          </ac:spMkLst>
        </pc:spChg>
        <pc:spChg chg="mod">
          <ac:chgData name="Beth Massi" userId="bd08b5aa-02b2-43fc-b15c-eeea7517ad71" providerId="ADAL" clId="{A387DFE6-AD3D-4FE8-9052-54EC6952B2AD}" dt="2021-02-17T22:53:49.514" v="5278"/>
          <ac:spMkLst>
            <pc:docMk/>
            <pc:sldMk cId="675590517" sldId="2076137303"/>
            <ac:spMk id="67" creationId="{FC9DD702-664A-4D21-9DF8-7BC935DC3BF3}"/>
          </ac:spMkLst>
        </pc:spChg>
        <pc:spChg chg="mod">
          <ac:chgData name="Beth Massi" userId="bd08b5aa-02b2-43fc-b15c-eeea7517ad71" providerId="ADAL" clId="{A387DFE6-AD3D-4FE8-9052-54EC6952B2AD}" dt="2021-02-17T22:53:49.514" v="5278"/>
          <ac:spMkLst>
            <pc:docMk/>
            <pc:sldMk cId="675590517" sldId="2076137303"/>
            <ac:spMk id="68" creationId="{4A9E4DCC-038C-4673-8C72-20860F4C4EE5}"/>
          </ac:spMkLst>
        </pc:spChg>
        <pc:spChg chg="mod">
          <ac:chgData name="Beth Massi" userId="bd08b5aa-02b2-43fc-b15c-eeea7517ad71" providerId="ADAL" clId="{A387DFE6-AD3D-4FE8-9052-54EC6952B2AD}" dt="2021-02-17T22:53:49.514" v="5278"/>
          <ac:spMkLst>
            <pc:docMk/>
            <pc:sldMk cId="675590517" sldId="2076137303"/>
            <ac:spMk id="69" creationId="{425FFAF6-0545-43EC-BF9C-36059B9D2FDA}"/>
          </ac:spMkLst>
        </pc:spChg>
        <pc:spChg chg="mod">
          <ac:chgData name="Beth Massi" userId="bd08b5aa-02b2-43fc-b15c-eeea7517ad71" providerId="ADAL" clId="{A387DFE6-AD3D-4FE8-9052-54EC6952B2AD}" dt="2021-02-17T22:53:49.514" v="5278"/>
          <ac:spMkLst>
            <pc:docMk/>
            <pc:sldMk cId="675590517" sldId="2076137303"/>
            <ac:spMk id="70" creationId="{EE763DFA-A4BC-4F6E-9C16-435E483586C1}"/>
          </ac:spMkLst>
        </pc:spChg>
        <pc:spChg chg="mod">
          <ac:chgData name="Beth Massi" userId="bd08b5aa-02b2-43fc-b15c-eeea7517ad71" providerId="ADAL" clId="{A387DFE6-AD3D-4FE8-9052-54EC6952B2AD}" dt="2021-02-17T22:53:49.514" v="5278"/>
          <ac:spMkLst>
            <pc:docMk/>
            <pc:sldMk cId="675590517" sldId="2076137303"/>
            <ac:spMk id="71" creationId="{B0D43546-D4CC-499D-8CFA-F2AF1D686428}"/>
          </ac:spMkLst>
        </pc:spChg>
        <pc:spChg chg="del mod">
          <ac:chgData name="Beth Massi" userId="bd08b5aa-02b2-43fc-b15c-eeea7517ad71" providerId="ADAL" clId="{A387DFE6-AD3D-4FE8-9052-54EC6952B2AD}" dt="2021-02-18T17:52:31.942" v="10179" actId="478"/>
          <ac:spMkLst>
            <pc:docMk/>
            <pc:sldMk cId="675590517" sldId="2076137303"/>
            <ac:spMk id="75" creationId="{AB53DF47-C46C-4EE5-B58F-69CF1136C019}"/>
          </ac:spMkLst>
        </pc:spChg>
        <pc:spChg chg="del mod">
          <ac:chgData name="Beth Massi" userId="bd08b5aa-02b2-43fc-b15c-eeea7517ad71" providerId="ADAL" clId="{A387DFE6-AD3D-4FE8-9052-54EC6952B2AD}" dt="2021-02-18T17:52:36.517" v="10181" actId="478"/>
          <ac:spMkLst>
            <pc:docMk/>
            <pc:sldMk cId="675590517" sldId="2076137303"/>
            <ac:spMk id="83" creationId="{2C7298F9-CEF7-46C1-9300-98E3BEE49B65}"/>
          </ac:spMkLst>
        </pc:spChg>
        <pc:spChg chg="del mod">
          <ac:chgData name="Beth Massi" userId="bd08b5aa-02b2-43fc-b15c-eeea7517ad71" providerId="ADAL" clId="{A387DFE6-AD3D-4FE8-9052-54EC6952B2AD}" dt="2021-02-18T17:52:45.195" v="10184" actId="478"/>
          <ac:spMkLst>
            <pc:docMk/>
            <pc:sldMk cId="675590517" sldId="2076137303"/>
            <ac:spMk id="85" creationId="{B4AE26A3-B1CA-4D32-A8E0-A5EB7BAECD61}"/>
          </ac:spMkLst>
        </pc:spChg>
        <pc:spChg chg="mod">
          <ac:chgData name="Beth Massi" userId="bd08b5aa-02b2-43fc-b15c-eeea7517ad71" providerId="ADAL" clId="{A387DFE6-AD3D-4FE8-9052-54EC6952B2AD}" dt="2021-02-17T22:53:49.514" v="5278"/>
          <ac:spMkLst>
            <pc:docMk/>
            <pc:sldMk cId="675590517" sldId="2076137303"/>
            <ac:spMk id="87" creationId="{817C3B42-9DA9-4206-AC2C-6F5417DFE3E0}"/>
          </ac:spMkLst>
        </pc:spChg>
        <pc:spChg chg="mod">
          <ac:chgData name="Beth Massi" userId="bd08b5aa-02b2-43fc-b15c-eeea7517ad71" providerId="ADAL" clId="{A387DFE6-AD3D-4FE8-9052-54EC6952B2AD}" dt="2021-02-17T22:53:49.514" v="5278"/>
          <ac:spMkLst>
            <pc:docMk/>
            <pc:sldMk cId="675590517" sldId="2076137303"/>
            <ac:spMk id="89" creationId="{154FE067-1573-4304-B184-C6A78F3A99DB}"/>
          </ac:spMkLst>
        </pc:spChg>
        <pc:spChg chg="add mod ord">
          <ac:chgData name="Beth Massi" userId="bd08b5aa-02b2-43fc-b15c-eeea7517ad71" providerId="ADAL" clId="{A387DFE6-AD3D-4FE8-9052-54EC6952B2AD}" dt="2021-02-19T00:54:09.024" v="11717" actId="1076"/>
          <ac:spMkLst>
            <pc:docMk/>
            <pc:sldMk cId="675590517" sldId="2076137303"/>
            <ac:spMk id="95" creationId="{ED61C909-FD0E-42D6-A41B-5E5ADE7B7A15}"/>
          </ac:spMkLst>
        </pc:spChg>
        <pc:spChg chg="add del mod">
          <ac:chgData name="Beth Massi" userId="bd08b5aa-02b2-43fc-b15c-eeea7517ad71" providerId="ADAL" clId="{A387DFE6-AD3D-4FE8-9052-54EC6952B2AD}" dt="2021-02-18T17:52:16.177" v="10176" actId="478"/>
          <ac:spMkLst>
            <pc:docMk/>
            <pc:sldMk cId="675590517" sldId="2076137303"/>
            <ac:spMk id="100" creationId="{17AB8E0B-A0D6-4AC2-B6B2-3B70FB9CA7F0}"/>
          </ac:spMkLst>
        </pc:spChg>
        <pc:spChg chg="add del">
          <ac:chgData name="Beth Massi" userId="bd08b5aa-02b2-43fc-b15c-eeea7517ad71" providerId="ADAL" clId="{A387DFE6-AD3D-4FE8-9052-54EC6952B2AD}" dt="2021-02-24T21:32:08.448" v="14813" actId="22"/>
          <ac:spMkLst>
            <pc:docMk/>
            <pc:sldMk cId="675590517" sldId="2076137303"/>
            <ac:spMk id="109" creationId="{C6F0A21B-9EA1-4C45-A7A8-17B77D46212B}"/>
          </ac:spMkLst>
        </pc:spChg>
        <pc:spChg chg="add del">
          <ac:chgData name="Beth Massi" userId="bd08b5aa-02b2-43fc-b15c-eeea7517ad71" providerId="ADAL" clId="{A387DFE6-AD3D-4FE8-9052-54EC6952B2AD}" dt="2021-02-24T21:32:08.448" v="14813" actId="22"/>
          <ac:spMkLst>
            <pc:docMk/>
            <pc:sldMk cId="675590517" sldId="2076137303"/>
            <ac:spMk id="113" creationId="{E8ED8928-41BB-49DA-9DA7-8A2AE61CE71A}"/>
          </ac:spMkLst>
        </pc:spChg>
        <pc:spChg chg="mod">
          <ac:chgData name="Beth Massi" userId="bd08b5aa-02b2-43fc-b15c-eeea7517ad71" providerId="ADAL" clId="{A387DFE6-AD3D-4FE8-9052-54EC6952B2AD}" dt="2021-02-24T21:34:38.408" v="14828" actId="478"/>
          <ac:spMkLst>
            <pc:docMk/>
            <pc:sldMk cId="675590517" sldId="2076137303"/>
            <ac:spMk id="124" creationId="{0D8C6EBD-7074-4AE7-A69C-41C094A6935A}"/>
          </ac:spMkLst>
        </pc:spChg>
        <pc:spChg chg="mod">
          <ac:chgData name="Beth Massi" userId="bd08b5aa-02b2-43fc-b15c-eeea7517ad71" providerId="ADAL" clId="{A387DFE6-AD3D-4FE8-9052-54EC6952B2AD}" dt="2021-02-24T21:34:38.408" v="14828" actId="478"/>
          <ac:spMkLst>
            <pc:docMk/>
            <pc:sldMk cId="675590517" sldId="2076137303"/>
            <ac:spMk id="126" creationId="{1C1BA082-78AB-4C8D-B9B7-F68393D7C215}"/>
          </ac:spMkLst>
        </pc:spChg>
        <pc:spChg chg="mod">
          <ac:chgData name="Beth Massi" userId="bd08b5aa-02b2-43fc-b15c-eeea7517ad71" providerId="ADAL" clId="{A387DFE6-AD3D-4FE8-9052-54EC6952B2AD}" dt="2021-02-24T21:34:38.408" v="14828" actId="478"/>
          <ac:spMkLst>
            <pc:docMk/>
            <pc:sldMk cId="675590517" sldId="2076137303"/>
            <ac:spMk id="128" creationId="{01862D46-3CEC-4B41-A915-6C80624EB986}"/>
          </ac:spMkLst>
        </pc:spChg>
        <pc:spChg chg="mod">
          <ac:chgData name="Beth Massi" userId="bd08b5aa-02b2-43fc-b15c-eeea7517ad71" providerId="ADAL" clId="{A387DFE6-AD3D-4FE8-9052-54EC6952B2AD}" dt="2021-02-24T21:34:38.408" v="14828" actId="478"/>
          <ac:spMkLst>
            <pc:docMk/>
            <pc:sldMk cId="675590517" sldId="2076137303"/>
            <ac:spMk id="130" creationId="{C5C5A9CA-2189-4967-98B5-5580F3436151}"/>
          </ac:spMkLst>
        </pc:spChg>
        <pc:spChg chg="add del mod">
          <ac:chgData name="Beth Massi" userId="bd08b5aa-02b2-43fc-b15c-eeea7517ad71" providerId="ADAL" clId="{A387DFE6-AD3D-4FE8-9052-54EC6952B2AD}" dt="2021-02-24T21:34:38.408" v="14828" actId="478"/>
          <ac:spMkLst>
            <pc:docMk/>
            <pc:sldMk cId="675590517" sldId="2076137303"/>
            <ac:spMk id="137" creationId="{070695F2-3E30-4795-9656-B6B6F70DBC29}"/>
          </ac:spMkLst>
        </pc:spChg>
        <pc:spChg chg="add del mod">
          <ac:chgData name="Beth Massi" userId="bd08b5aa-02b2-43fc-b15c-eeea7517ad71" providerId="ADAL" clId="{A387DFE6-AD3D-4FE8-9052-54EC6952B2AD}" dt="2021-02-24T21:34:38.408" v="14828" actId="478"/>
          <ac:spMkLst>
            <pc:docMk/>
            <pc:sldMk cId="675590517" sldId="2076137303"/>
            <ac:spMk id="138" creationId="{2605348C-E4B4-42F6-B767-FA0E65D819D5}"/>
          </ac:spMkLst>
        </pc:spChg>
        <pc:spChg chg="add del mod">
          <ac:chgData name="Beth Massi" userId="bd08b5aa-02b2-43fc-b15c-eeea7517ad71" providerId="ADAL" clId="{A387DFE6-AD3D-4FE8-9052-54EC6952B2AD}" dt="2021-02-24T21:34:38.408" v="14828" actId="478"/>
          <ac:spMkLst>
            <pc:docMk/>
            <pc:sldMk cId="675590517" sldId="2076137303"/>
            <ac:spMk id="139" creationId="{42A5BCC8-CAF0-4B57-8E5A-53D80ACD303F}"/>
          </ac:spMkLst>
        </pc:spChg>
        <pc:spChg chg="add del mod">
          <ac:chgData name="Beth Massi" userId="bd08b5aa-02b2-43fc-b15c-eeea7517ad71" providerId="ADAL" clId="{A387DFE6-AD3D-4FE8-9052-54EC6952B2AD}" dt="2021-02-24T21:34:38.408" v="14828" actId="478"/>
          <ac:spMkLst>
            <pc:docMk/>
            <pc:sldMk cId="675590517" sldId="2076137303"/>
            <ac:spMk id="140" creationId="{B7F7B38C-DD1E-4819-AC4F-B1FF676E4F53}"/>
          </ac:spMkLst>
        </pc:spChg>
        <pc:spChg chg="mod">
          <ac:chgData name="Beth Massi" userId="bd08b5aa-02b2-43fc-b15c-eeea7517ad71" providerId="ADAL" clId="{A387DFE6-AD3D-4FE8-9052-54EC6952B2AD}" dt="2021-02-24T21:34:38.408" v="14828" actId="478"/>
          <ac:spMkLst>
            <pc:docMk/>
            <pc:sldMk cId="675590517" sldId="2076137303"/>
            <ac:spMk id="141" creationId="{5D44D72F-0484-4D84-A232-A746D98C98DF}"/>
          </ac:spMkLst>
        </pc:spChg>
        <pc:spChg chg="mod">
          <ac:chgData name="Beth Massi" userId="bd08b5aa-02b2-43fc-b15c-eeea7517ad71" providerId="ADAL" clId="{A387DFE6-AD3D-4FE8-9052-54EC6952B2AD}" dt="2021-02-24T21:34:38.408" v="14828" actId="478"/>
          <ac:spMkLst>
            <pc:docMk/>
            <pc:sldMk cId="675590517" sldId="2076137303"/>
            <ac:spMk id="145" creationId="{36CA0E91-9010-4E6E-AA74-37033A2F4D23}"/>
          </ac:spMkLst>
        </pc:spChg>
        <pc:spChg chg="mod">
          <ac:chgData name="Beth Massi" userId="bd08b5aa-02b2-43fc-b15c-eeea7517ad71" providerId="ADAL" clId="{A387DFE6-AD3D-4FE8-9052-54EC6952B2AD}" dt="2021-02-24T21:34:48.878" v="14833"/>
          <ac:spMkLst>
            <pc:docMk/>
            <pc:sldMk cId="675590517" sldId="2076137303"/>
            <ac:spMk id="155" creationId="{120326DB-C425-44EC-889B-C5C340536A49}"/>
          </ac:spMkLst>
        </pc:spChg>
        <pc:spChg chg="mod">
          <ac:chgData name="Beth Massi" userId="bd08b5aa-02b2-43fc-b15c-eeea7517ad71" providerId="ADAL" clId="{A387DFE6-AD3D-4FE8-9052-54EC6952B2AD}" dt="2021-02-24T21:34:48.878" v="14833"/>
          <ac:spMkLst>
            <pc:docMk/>
            <pc:sldMk cId="675590517" sldId="2076137303"/>
            <ac:spMk id="157" creationId="{155288EA-4D95-4EB3-998E-0FF1C8D3AC60}"/>
          </ac:spMkLst>
        </pc:spChg>
        <pc:spChg chg="mod">
          <ac:chgData name="Beth Massi" userId="bd08b5aa-02b2-43fc-b15c-eeea7517ad71" providerId="ADAL" clId="{A387DFE6-AD3D-4FE8-9052-54EC6952B2AD}" dt="2021-02-24T21:34:48.878" v="14833"/>
          <ac:spMkLst>
            <pc:docMk/>
            <pc:sldMk cId="675590517" sldId="2076137303"/>
            <ac:spMk id="159" creationId="{3C8A81B1-47FA-4D1C-81C7-16E5D765ADB2}"/>
          </ac:spMkLst>
        </pc:spChg>
        <pc:spChg chg="mod">
          <ac:chgData name="Beth Massi" userId="bd08b5aa-02b2-43fc-b15c-eeea7517ad71" providerId="ADAL" clId="{A387DFE6-AD3D-4FE8-9052-54EC6952B2AD}" dt="2021-02-24T21:34:48.878" v="14833"/>
          <ac:spMkLst>
            <pc:docMk/>
            <pc:sldMk cId="675590517" sldId="2076137303"/>
            <ac:spMk id="161" creationId="{857D7B9B-4A33-4563-A29E-C7B197A34CD2}"/>
          </ac:spMkLst>
        </pc:spChg>
        <pc:spChg chg="mod">
          <ac:chgData name="Beth Massi" userId="bd08b5aa-02b2-43fc-b15c-eeea7517ad71" providerId="ADAL" clId="{A387DFE6-AD3D-4FE8-9052-54EC6952B2AD}" dt="2021-02-24T21:34:48.878" v="14833"/>
          <ac:spMkLst>
            <pc:docMk/>
            <pc:sldMk cId="675590517" sldId="2076137303"/>
            <ac:spMk id="168" creationId="{E4A019B2-18BB-4AF4-86A4-68F30F0959B6}"/>
          </ac:spMkLst>
        </pc:spChg>
        <pc:spChg chg="mod">
          <ac:chgData name="Beth Massi" userId="bd08b5aa-02b2-43fc-b15c-eeea7517ad71" providerId="ADAL" clId="{A387DFE6-AD3D-4FE8-9052-54EC6952B2AD}" dt="2021-02-24T21:34:48.878" v="14833"/>
          <ac:spMkLst>
            <pc:docMk/>
            <pc:sldMk cId="675590517" sldId="2076137303"/>
            <ac:spMk id="169" creationId="{37B887B5-D0AB-4180-A8DD-4D8ED8CAFBFF}"/>
          </ac:spMkLst>
        </pc:spChg>
        <pc:spChg chg="mod">
          <ac:chgData name="Beth Massi" userId="bd08b5aa-02b2-43fc-b15c-eeea7517ad71" providerId="ADAL" clId="{A387DFE6-AD3D-4FE8-9052-54EC6952B2AD}" dt="2021-02-24T21:34:48.878" v="14833"/>
          <ac:spMkLst>
            <pc:docMk/>
            <pc:sldMk cId="675590517" sldId="2076137303"/>
            <ac:spMk id="170" creationId="{A16B6257-1275-495B-8146-08B255EC7183}"/>
          </ac:spMkLst>
        </pc:spChg>
        <pc:spChg chg="mod">
          <ac:chgData name="Beth Massi" userId="bd08b5aa-02b2-43fc-b15c-eeea7517ad71" providerId="ADAL" clId="{A387DFE6-AD3D-4FE8-9052-54EC6952B2AD}" dt="2021-02-24T21:34:48.878" v="14833"/>
          <ac:spMkLst>
            <pc:docMk/>
            <pc:sldMk cId="675590517" sldId="2076137303"/>
            <ac:spMk id="171" creationId="{A21D10F2-B08C-4CCA-A54B-CD6FED27816A}"/>
          </ac:spMkLst>
        </pc:spChg>
        <pc:spChg chg="mod">
          <ac:chgData name="Beth Massi" userId="bd08b5aa-02b2-43fc-b15c-eeea7517ad71" providerId="ADAL" clId="{A387DFE6-AD3D-4FE8-9052-54EC6952B2AD}" dt="2021-02-24T21:34:48.878" v="14833"/>
          <ac:spMkLst>
            <pc:docMk/>
            <pc:sldMk cId="675590517" sldId="2076137303"/>
            <ac:spMk id="172" creationId="{0B4557F3-EE70-4A3A-8B76-351A46C60A95}"/>
          </ac:spMkLst>
        </pc:spChg>
        <pc:spChg chg="mod">
          <ac:chgData name="Beth Massi" userId="bd08b5aa-02b2-43fc-b15c-eeea7517ad71" providerId="ADAL" clId="{A387DFE6-AD3D-4FE8-9052-54EC6952B2AD}" dt="2021-02-24T21:34:48.878" v="14833"/>
          <ac:spMkLst>
            <pc:docMk/>
            <pc:sldMk cId="675590517" sldId="2076137303"/>
            <ac:spMk id="176" creationId="{69306B91-62AA-43B4-8AE2-C01D62DC67CF}"/>
          </ac:spMkLst>
        </pc:spChg>
        <pc:spChg chg="add mod">
          <ac:chgData name="Beth Massi" userId="bd08b5aa-02b2-43fc-b15c-eeea7517ad71" providerId="ADAL" clId="{A387DFE6-AD3D-4FE8-9052-54EC6952B2AD}" dt="2021-02-24T21:35:57.977" v="14862" actId="207"/>
          <ac:spMkLst>
            <pc:docMk/>
            <pc:sldMk cId="675590517" sldId="2076137303"/>
            <ac:spMk id="178" creationId="{F099E1C0-966A-4CBA-898C-3417993E4A28}"/>
          </ac:spMkLst>
        </pc:spChg>
        <pc:grpChg chg="add del mod">
          <ac:chgData name="Beth Massi" userId="bd08b5aa-02b2-43fc-b15c-eeea7517ad71" providerId="ADAL" clId="{A387DFE6-AD3D-4FE8-9052-54EC6952B2AD}" dt="2021-02-17T21:16:58.523" v="3961" actId="478"/>
          <ac:grpSpMkLst>
            <pc:docMk/>
            <pc:sldMk cId="675590517" sldId="2076137303"/>
            <ac:grpSpMk id="5" creationId="{D1058789-85EB-4CBA-9DCD-29A848BFFF64}"/>
          </ac:grpSpMkLst>
        </pc:grpChg>
        <pc:grpChg chg="mod">
          <ac:chgData name="Beth Massi" userId="bd08b5aa-02b2-43fc-b15c-eeea7517ad71" providerId="ADAL" clId="{A387DFE6-AD3D-4FE8-9052-54EC6952B2AD}" dt="2021-02-17T21:14:55.635" v="3952" actId="1076"/>
          <ac:grpSpMkLst>
            <pc:docMk/>
            <pc:sldMk cId="675590517" sldId="2076137303"/>
            <ac:grpSpMk id="6" creationId="{85A28C4C-48A0-4CB2-BECF-DE85B4499A99}"/>
          </ac:grpSpMkLst>
        </pc:grpChg>
        <pc:grpChg chg="mod">
          <ac:chgData name="Beth Massi" userId="bd08b5aa-02b2-43fc-b15c-eeea7517ad71" providerId="ADAL" clId="{A387DFE6-AD3D-4FE8-9052-54EC6952B2AD}" dt="2021-02-17T21:14:55.635" v="3952" actId="1076"/>
          <ac:grpSpMkLst>
            <pc:docMk/>
            <pc:sldMk cId="675590517" sldId="2076137303"/>
            <ac:grpSpMk id="7" creationId="{B93982C3-2520-49C2-8035-47DE4766C03D}"/>
          </ac:grpSpMkLst>
        </pc:grpChg>
        <pc:grpChg chg="mod">
          <ac:chgData name="Beth Massi" userId="bd08b5aa-02b2-43fc-b15c-eeea7517ad71" providerId="ADAL" clId="{A387DFE6-AD3D-4FE8-9052-54EC6952B2AD}" dt="2021-02-17T21:14:55.635" v="3952" actId="1076"/>
          <ac:grpSpMkLst>
            <pc:docMk/>
            <pc:sldMk cId="675590517" sldId="2076137303"/>
            <ac:grpSpMk id="8" creationId="{FCF3D3BD-156A-4AD8-B79D-5EB21B264942}"/>
          </ac:grpSpMkLst>
        </pc:grpChg>
        <pc:grpChg chg="add del mod">
          <ac:chgData name="Beth Massi" userId="bd08b5aa-02b2-43fc-b15c-eeea7517ad71" providerId="ADAL" clId="{A387DFE6-AD3D-4FE8-9052-54EC6952B2AD}" dt="2021-02-17T21:16:58.523" v="3961" actId="478"/>
          <ac:grpSpMkLst>
            <pc:docMk/>
            <pc:sldMk cId="675590517" sldId="2076137303"/>
            <ac:grpSpMk id="15" creationId="{467BDEB9-B6FA-48A6-89CC-6D7E01C3D7A0}"/>
          </ac:grpSpMkLst>
        </pc:grpChg>
        <pc:grpChg chg="mod">
          <ac:chgData name="Beth Massi" userId="bd08b5aa-02b2-43fc-b15c-eeea7517ad71" providerId="ADAL" clId="{A387DFE6-AD3D-4FE8-9052-54EC6952B2AD}" dt="2021-02-17T21:14:55.635" v="3952" actId="1076"/>
          <ac:grpSpMkLst>
            <pc:docMk/>
            <pc:sldMk cId="675590517" sldId="2076137303"/>
            <ac:grpSpMk id="17" creationId="{3FE39A12-2109-4866-9927-3DB0DB1CD61D}"/>
          </ac:grpSpMkLst>
        </pc:grpChg>
        <pc:grpChg chg="add del mod">
          <ac:chgData name="Beth Massi" userId="bd08b5aa-02b2-43fc-b15c-eeea7517ad71" providerId="ADAL" clId="{A387DFE6-AD3D-4FE8-9052-54EC6952B2AD}" dt="2021-02-17T22:53:47.556" v="5276" actId="478"/>
          <ac:grpSpMkLst>
            <pc:docMk/>
            <pc:sldMk cId="675590517" sldId="2076137303"/>
            <ac:grpSpMk id="28" creationId="{D3BACC9F-DD7D-443E-9776-8E686E271017}"/>
          </ac:grpSpMkLst>
        </pc:grpChg>
        <pc:grpChg chg="mod">
          <ac:chgData name="Beth Massi" userId="bd08b5aa-02b2-43fc-b15c-eeea7517ad71" providerId="ADAL" clId="{A387DFE6-AD3D-4FE8-9052-54EC6952B2AD}" dt="2021-02-17T21:44:58.554" v="4435" actId="1076"/>
          <ac:grpSpMkLst>
            <pc:docMk/>
            <pc:sldMk cId="675590517" sldId="2076137303"/>
            <ac:grpSpMk id="29" creationId="{D13C3D47-BE33-48DC-81D2-9F7B134B77A4}"/>
          </ac:grpSpMkLst>
        </pc:grpChg>
        <pc:grpChg chg="mod">
          <ac:chgData name="Beth Massi" userId="bd08b5aa-02b2-43fc-b15c-eeea7517ad71" providerId="ADAL" clId="{A387DFE6-AD3D-4FE8-9052-54EC6952B2AD}" dt="2021-02-17T21:44:58.554" v="4435" actId="1076"/>
          <ac:grpSpMkLst>
            <pc:docMk/>
            <pc:sldMk cId="675590517" sldId="2076137303"/>
            <ac:grpSpMk id="30" creationId="{8F473CA1-C4FB-499B-B606-6A34397B1020}"/>
          </ac:grpSpMkLst>
        </pc:grpChg>
        <pc:grpChg chg="mod">
          <ac:chgData name="Beth Massi" userId="bd08b5aa-02b2-43fc-b15c-eeea7517ad71" providerId="ADAL" clId="{A387DFE6-AD3D-4FE8-9052-54EC6952B2AD}" dt="2021-02-17T21:44:58.554" v="4435" actId="1076"/>
          <ac:grpSpMkLst>
            <pc:docMk/>
            <pc:sldMk cId="675590517" sldId="2076137303"/>
            <ac:grpSpMk id="31" creationId="{611DA565-E09D-4F99-960F-37EBDE2FC305}"/>
          </ac:grpSpMkLst>
        </pc:grpChg>
        <pc:grpChg chg="add del mod">
          <ac:chgData name="Beth Massi" userId="bd08b5aa-02b2-43fc-b15c-eeea7517ad71" providerId="ADAL" clId="{A387DFE6-AD3D-4FE8-9052-54EC6952B2AD}" dt="2021-02-17T22:53:48.363" v="5277" actId="478"/>
          <ac:grpSpMkLst>
            <pc:docMk/>
            <pc:sldMk cId="675590517" sldId="2076137303"/>
            <ac:grpSpMk id="38" creationId="{C3D884B2-48C0-4628-B843-F9E20C06363B}"/>
          </ac:grpSpMkLst>
        </pc:grpChg>
        <pc:grpChg chg="mod">
          <ac:chgData name="Beth Massi" userId="bd08b5aa-02b2-43fc-b15c-eeea7517ad71" providerId="ADAL" clId="{A387DFE6-AD3D-4FE8-9052-54EC6952B2AD}" dt="2021-02-17T21:44:58.554" v="4435" actId="1076"/>
          <ac:grpSpMkLst>
            <pc:docMk/>
            <pc:sldMk cId="675590517" sldId="2076137303"/>
            <ac:grpSpMk id="40" creationId="{FF2A124C-CCCB-4FE6-9BCA-21E54EA992A3}"/>
          </ac:grpSpMkLst>
        </pc:grpChg>
        <pc:grpChg chg="add mod">
          <ac:chgData name="Beth Massi" userId="bd08b5aa-02b2-43fc-b15c-eeea7517ad71" providerId="ADAL" clId="{A387DFE6-AD3D-4FE8-9052-54EC6952B2AD}" dt="2021-02-17T22:53:49.514" v="5278"/>
          <ac:grpSpMkLst>
            <pc:docMk/>
            <pc:sldMk cId="675590517" sldId="2076137303"/>
            <ac:grpSpMk id="60" creationId="{A9497378-CACC-4A01-8401-89D2FAEB62A6}"/>
          </ac:grpSpMkLst>
        </pc:grpChg>
        <pc:grpChg chg="del mod">
          <ac:chgData name="Beth Massi" userId="bd08b5aa-02b2-43fc-b15c-eeea7517ad71" providerId="ADAL" clId="{A387DFE6-AD3D-4FE8-9052-54EC6952B2AD}" dt="2021-02-18T17:52:28.323" v="10178" actId="478"/>
          <ac:grpSpMkLst>
            <pc:docMk/>
            <pc:sldMk cId="675590517" sldId="2076137303"/>
            <ac:grpSpMk id="61" creationId="{B2FC7230-DEBF-45DC-AE30-5AA0DF10EFC0}"/>
          </ac:grpSpMkLst>
        </pc:grpChg>
        <pc:grpChg chg="del mod">
          <ac:chgData name="Beth Massi" userId="bd08b5aa-02b2-43fc-b15c-eeea7517ad71" providerId="ADAL" clId="{A387DFE6-AD3D-4FE8-9052-54EC6952B2AD}" dt="2021-02-18T17:52:25.767" v="10177" actId="478"/>
          <ac:grpSpMkLst>
            <pc:docMk/>
            <pc:sldMk cId="675590517" sldId="2076137303"/>
            <ac:grpSpMk id="62" creationId="{5829032C-366E-4418-B709-6CACE80702FF}"/>
          </ac:grpSpMkLst>
        </pc:grpChg>
        <pc:grpChg chg="mod">
          <ac:chgData name="Beth Massi" userId="bd08b5aa-02b2-43fc-b15c-eeea7517ad71" providerId="ADAL" clId="{A387DFE6-AD3D-4FE8-9052-54EC6952B2AD}" dt="2021-02-17T22:53:49.514" v="5278"/>
          <ac:grpSpMkLst>
            <pc:docMk/>
            <pc:sldMk cId="675590517" sldId="2076137303"/>
            <ac:grpSpMk id="63" creationId="{8DE6328E-6608-4E8E-A0AF-07479F168F3B}"/>
          </ac:grpSpMkLst>
        </pc:grpChg>
        <pc:grpChg chg="mod">
          <ac:chgData name="Beth Massi" userId="bd08b5aa-02b2-43fc-b15c-eeea7517ad71" providerId="ADAL" clId="{A387DFE6-AD3D-4FE8-9052-54EC6952B2AD}" dt="2021-02-17T22:53:49.514" v="5278"/>
          <ac:grpSpMkLst>
            <pc:docMk/>
            <pc:sldMk cId="675590517" sldId="2076137303"/>
            <ac:grpSpMk id="64" creationId="{3CF4B09B-E6D9-4726-939D-FE154B5A1A84}"/>
          </ac:grpSpMkLst>
        </pc:grpChg>
        <pc:grpChg chg="mod">
          <ac:chgData name="Beth Massi" userId="bd08b5aa-02b2-43fc-b15c-eeea7517ad71" providerId="ADAL" clId="{A387DFE6-AD3D-4FE8-9052-54EC6952B2AD}" dt="2021-02-17T22:53:49.514" v="5278"/>
          <ac:grpSpMkLst>
            <pc:docMk/>
            <pc:sldMk cId="675590517" sldId="2076137303"/>
            <ac:grpSpMk id="65" creationId="{68C6853C-CDE3-433D-9BCA-D31A1B7A11B0}"/>
          </ac:grpSpMkLst>
        </pc:grpChg>
        <pc:grpChg chg="add mod">
          <ac:chgData name="Beth Massi" userId="bd08b5aa-02b2-43fc-b15c-eeea7517ad71" providerId="ADAL" clId="{A387DFE6-AD3D-4FE8-9052-54EC6952B2AD}" dt="2021-02-17T22:53:49.514" v="5278"/>
          <ac:grpSpMkLst>
            <pc:docMk/>
            <pc:sldMk cId="675590517" sldId="2076137303"/>
            <ac:grpSpMk id="77" creationId="{DCCC621F-9C60-473C-B850-2FE1E91961FB}"/>
          </ac:grpSpMkLst>
        </pc:grpChg>
        <pc:grpChg chg="mod">
          <ac:chgData name="Beth Massi" userId="bd08b5aa-02b2-43fc-b15c-eeea7517ad71" providerId="ADAL" clId="{A387DFE6-AD3D-4FE8-9052-54EC6952B2AD}" dt="2021-02-17T22:53:49.514" v="5278"/>
          <ac:grpSpMkLst>
            <pc:docMk/>
            <pc:sldMk cId="675590517" sldId="2076137303"/>
            <ac:grpSpMk id="78" creationId="{D9D6BB3B-91FC-4900-8BD9-674FBB7107D2}"/>
          </ac:grpSpMkLst>
        </pc:grpChg>
        <pc:grpChg chg="mod">
          <ac:chgData name="Beth Massi" userId="bd08b5aa-02b2-43fc-b15c-eeea7517ad71" providerId="ADAL" clId="{A387DFE6-AD3D-4FE8-9052-54EC6952B2AD}" dt="2021-02-17T22:53:49.514" v="5278"/>
          <ac:grpSpMkLst>
            <pc:docMk/>
            <pc:sldMk cId="675590517" sldId="2076137303"/>
            <ac:grpSpMk id="79" creationId="{7034A226-C8E7-4E65-9E35-C08D0CCAA19E}"/>
          </ac:grpSpMkLst>
        </pc:grpChg>
        <pc:grpChg chg="del mod">
          <ac:chgData name="Beth Massi" userId="bd08b5aa-02b2-43fc-b15c-eeea7517ad71" providerId="ADAL" clId="{A387DFE6-AD3D-4FE8-9052-54EC6952B2AD}" dt="2021-02-18T17:52:42.130" v="10183" actId="478"/>
          <ac:grpSpMkLst>
            <pc:docMk/>
            <pc:sldMk cId="675590517" sldId="2076137303"/>
            <ac:grpSpMk id="80" creationId="{E862D38A-6961-4D35-A0B1-3C2A0B97045C}"/>
          </ac:grpSpMkLst>
        </pc:grpChg>
        <pc:grpChg chg="del mod">
          <ac:chgData name="Beth Massi" userId="bd08b5aa-02b2-43fc-b15c-eeea7517ad71" providerId="ADAL" clId="{A387DFE6-AD3D-4FE8-9052-54EC6952B2AD}" dt="2021-02-18T17:52:36.517" v="10181" actId="478"/>
          <ac:grpSpMkLst>
            <pc:docMk/>
            <pc:sldMk cId="675590517" sldId="2076137303"/>
            <ac:grpSpMk id="81" creationId="{124C71DB-13F9-47CB-B853-E44C3437C9CC}"/>
          </ac:grpSpMkLst>
        </pc:grpChg>
        <pc:grpChg chg="add del">
          <ac:chgData name="Beth Massi" userId="bd08b5aa-02b2-43fc-b15c-eeea7517ad71" providerId="ADAL" clId="{A387DFE6-AD3D-4FE8-9052-54EC6952B2AD}" dt="2021-02-24T21:34:47.929" v="14832" actId="478"/>
          <ac:grpSpMkLst>
            <pc:docMk/>
            <pc:sldMk cId="675590517" sldId="2076137303"/>
            <ac:grpSpMk id="101" creationId="{DC10BD96-D92F-4701-8074-6C365248ED4B}"/>
          </ac:grpSpMkLst>
        </pc:grpChg>
        <pc:grpChg chg="add del mod">
          <ac:chgData name="Beth Massi" userId="bd08b5aa-02b2-43fc-b15c-eeea7517ad71" providerId="ADAL" clId="{A387DFE6-AD3D-4FE8-9052-54EC6952B2AD}" dt="2021-02-24T21:34:45.929" v="14831" actId="21"/>
          <ac:grpSpMkLst>
            <pc:docMk/>
            <pc:sldMk cId="675590517" sldId="2076137303"/>
            <ac:grpSpMk id="116" creationId="{8467469A-E42E-4E86-9AE9-D94670A40AF6}"/>
          </ac:grpSpMkLst>
        </pc:grpChg>
        <pc:grpChg chg="mod">
          <ac:chgData name="Beth Massi" userId="bd08b5aa-02b2-43fc-b15c-eeea7517ad71" providerId="ADAL" clId="{A387DFE6-AD3D-4FE8-9052-54EC6952B2AD}" dt="2021-02-24T21:34:38.408" v="14828" actId="478"/>
          <ac:grpSpMkLst>
            <pc:docMk/>
            <pc:sldMk cId="675590517" sldId="2076137303"/>
            <ac:grpSpMk id="117" creationId="{2F0D6B31-9C4F-4B3B-A2A0-90A6BA300349}"/>
          </ac:grpSpMkLst>
        </pc:grpChg>
        <pc:grpChg chg="mod">
          <ac:chgData name="Beth Massi" userId="bd08b5aa-02b2-43fc-b15c-eeea7517ad71" providerId="ADAL" clId="{A387DFE6-AD3D-4FE8-9052-54EC6952B2AD}" dt="2021-02-24T21:34:38.408" v="14828" actId="478"/>
          <ac:grpSpMkLst>
            <pc:docMk/>
            <pc:sldMk cId="675590517" sldId="2076137303"/>
            <ac:grpSpMk id="118" creationId="{A5A2A30C-18D9-4DC3-8FCA-99494AB16D95}"/>
          </ac:grpSpMkLst>
        </pc:grpChg>
        <pc:grpChg chg="mod">
          <ac:chgData name="Beth Massi" userId="bd08b5aa-02b2-43fc-b15c-eeea7517ad71" providerId="ADAL" clId="{A387DFE6-AD3D-4FE8-9052-54EC6952B2AD}" dt="2021-02-24T21:34:38.408" v="14828" actId="478"/>
          <ac:grpSpMkLst>
            <pc:docMk/>
            <pc:sldMk cId="675590517" sldId="2076137303"/>
            <ac:grpSpMk id="119" creationId="{6EA44E7F-8244-4F75-8C7F-4D81966185D8}"/>
          </ac:grpSpMkLst>
        </pc:grpChg>
        <pc:grpChg chg="mod">
          <ac:chgData name="Beth Massi" userId="bd08b5aa-02b2-43fc-b15c-eeea7517ad71" providerId="ADAL" clId="{A387DFE6-AD3D-4FE8-9052-54EC6952B2AD}" dt="2021-02-24T21:34:38.408" v="14828" actId="478"/>
          <ac:grpSpMkLst>
            <pc:docMk/>
            <pc:sldMk cId="675590517" sldId="2076137303"/>
            <ac:grpSpMk id="120" creationId="{1D43F779-E66E-4559-989E-5ACBBEB9D95B}"/>
          </ac:grpSpMkLst>
        </pc:grpChg>
        <pc:grpChg chg="mod">
          <ac:chgData name="Beth Massi" userId="bd08b5aa-02b2-43fc-b15c-eeea7517ad71" providerId="ADAL" clId="{A387DFE6-AD3D-4FE8-9052-54EC6952B2AD}" dt="2021-02-24T21:34:38.408" v="14828" actId="478"/>
          <ac:grpSpMkLst>
            <pc:docMk/>
            <pc:sldMk cId="675590517" sldId="2076137303"/>
            <ac:grpSpMk id="121" creationId="{FA7D198D-B521-4699-98E4-8ABF68AA8BE1}"/>
          </ac:grpSpMkLst>
        </pc:grpChg>
        <pc:grpChg chg="mod">
          <ac:chgData name="Beth Massi" userId="bd08b5aa-02b2-43fc-b15c-eeea7517ad71" providerId="ADAL" clId="{A387DFE6-AD3D-4FE8-9052-54EC6952B2AD}" dt="2021-02-24T21:34:38.408" v="14828" actId="478"/>
          <ac:grpSpMkLst>
            <pc:docMk/>
            <pc:sldMk cId="675590517" sldId="2076137303"/>
            <ac:grpSpMk id="122" creationId="{0C9263D7-2D4D-4068-B7FE-FE2C8586097C}"/>
          </ac:grpSpMkLst>
        </pc:grpChg>
        <pc:grpChg chg="mod">
          <ac:chgData name="Beth Massi" userId="bd08b5aa-02b2-43fc-b15c-eeea7517ad71" providerId="ADAL" clId="{A387DFE6-AD3D-4FE8-9052-54EC6952B2AD}" dt="2021-02-24T21:34:38.408" v="14828" actId="478"/>
          <ac:grpSpMkLst>
            <pc:docMk/>
            <pc:sldMk cId="675590517" sldId="2076137303"/>
            <ac:grpSpMk id="131" creationId="{3BF5A23D-C704-4D83-8C5D-59779FF9CB09}"/>
          </ac:grpSpMkLst>
        </pc:grpChg>
        <pc:grpChg chg="mod">
          <ac:chgData name="Beth Massi" userId="bd08b5aa-02b2-43fc-b15c-eeea7517ad71" providerId="ADAL" clId="{A387DFE6-AD3D-4FE8-9052-54EC6952B2AD}" dt="2021-02-24T21:34:38.408" v="14828" actId="478"/>
          <ac:grpSpMkLst>
            <pc:docMk/>
            <pc:sldMk cId="675590517" sldId="2076137303"/>
            <ac:grpSpMk id="132" creationId="{99790F44-1BC8-4126-9B44-FE7A8A34A252}"/>
          </ac:grpSpMkLst>
        </pc:grpChg>
        <pc:grpChg chg="add del mod">
          <ac:chgData name="Beth Massi" userId="bd08b5aa-02b2-43fc-b15c-eeea7517ad71" providerId="ADAL" clId="{A387DFE6-AD3D-4FE8-9052-54EC6952B2AD}" dt="2021-02-24T21:34:38.408" v="14828" actId="478"/>
          <ac:grpSpMkLst>
            <pc:docMk/>
            <pc:sldMk cId="675590517" sldId="2076137303"/>
            <ac:grpSpMk id="133" creationId="{23C8A399-F794-4EEB-AB50-F23A706726B3}"/>
          </ac:grpSpMkLst>
        </pc:grpChg>
        <pc:grpChg chg="add del mod">
          <ac:chgData name="Beth Massi" userId="bd08b5aa-02b2-43fc-b15c-eeea7517ad71" providerId="ADAL" clId="{A387DFE6-AD3D-4FE8-9052-54EC6952B2AD}" dt="2021-02-24T21:34:38.835" v="14829" actId="478"/>
          <ac:grpSpMkLst>
            <pc:docMk/>
            <pc:sldMk cId="675590517" sldId="2076137303"/>
            <ac:grpSpMk id="134" creationId="{9AABC409-7608-407F-BA4C-14BDAFBA357A}"/>
          </ac:grpSpMkLst>
        </pc:grpChg>
        <pc:grpChg chg="add del mod">
          <ac:chgData name="Beth Massi" userId="bd08b5aa-02b2-43fc-b15c-eeea7517ad71" providerId="ADAL" clId="{A387DFE6-AD3D-4FE8-9052-54EC6952B2AD}" dt="2021-02-24T21:34:38.408" v="14828" actId="478"/>
          <ac:grpSpMkLst>
            <pc:docMk/>
            <pc:sldMk cId="675590517" sldId="2076137303"/>
            <ac:grpSpMk id="135" creationId="{F2EE4BD9-1EEE-4270-8759-4E7FE381A16E}"/>
          </ac:grpSpMkLst>
        </pc:grpChg>
        <pc:grpChg chg="add mod">
          <ac:chgData name="Beth Massi" userId="bd08b5aa-02b2-43fc-b15c-eeea7517ad71" providerId="ADAL" clId="{A387DFE6-AD3D-4FE8-9052-54EC6952B2AD}" dt="2021-02-24T21:34:48.878" v="14833"/>
          <ac:grpSpMkLst>
            <pc:docMk/>
            <pc:sldMk cId="675590517" sldId="2076137303"/>
            <ac:grpSpMk id="147" creationId="{757A5F94-7AB2-435A-8231-176C5E9D996E}"/>
          </ac:grpSpMkLst>
        </pc:grpChg>
        <pc:grpChg chg="mod">
          <ac:chgData name="Beth Massi" userId="bd08b5aa-02b2-43fc-b15c-eeea7517ad71" providerId="ADAL" clId="{A387DFE6-AD3D-4FE8-9052-54EC6952B2AD}" dt="2021-02-24T21:34:48.878" v="14833"/>
          <ac:grpSpMkLst>
            <pc:docMk/>
            <pc:sldMk cId="675590517" sldId="2076137303"/>
            <ac:grpSpMk id="148" creationId="{8188C2F3-053C-4766-A74A-16298B0562CA}"/>
          </ac:grpSpMkLst>
        </pc:grpChg>
        <pc:grpChg chg="mod">
          <ac:chgData name="Beth Massi" userId="bd08b5aa-02b2-43fc-b15c-eeea7517ad71" providerId="ADAL" clId="{A387DFE6-AD3D-4FE8-9052-54EC6952B2AD}" dt="2021-02-24T21:34:48.878" v="14833"/>
          <ac:grpSpMkLst>
            <pc:docMk/>
            <pc:sldMk cId="675590517" sldId="2076137303"/>
            <ac:grpSpMk id="149" creationId="{6CAEF5CE-5A14-408D-94F8-337AAA6F3ACE}"/>
          </ac:grpSpMkLst>
        </pc:grpChg>
        <pc:grpChg chg="mod">
          <ac:chgData name="Beth Massi" userId="bd08b5aa-02b2-43fc-b15c-eeea7517ad71" providerId="ADAL" clId="{A387DFE6-AD3D-4FE8-9052-54EC6952B2AD}" dt="2021-02-24T21:34:48.878" v="14833"/>
          <ac:grpSpMkLst>
            <pc:docMk/>
            <pc:sldMk cId="675590517" sldId="2076137303"/>
            <ac:grpSpMk id="150" creationId="{2D5F0B76-98A0-410B-9FA8-6CE94C4E7B00}"/>
          </ac:grpSpMkLst>
        </pc:grpChg>
        <pc:grpChg chg="mod">
          <ac:chgData name="Beth Massi" userId="bd08b5aa-02b2-43fc-b15c-eeea7517ad71" providerId="ADAL" clId="{A387DFE6-AD3D-4FE8-9052-54EC6952B2AD}" dt="2021-02-24T21:34:48.878" v="14833"/>
          <ac:grpSpMkLst>
            <pc:docMk/>
            <pc:sldMk cId="675590517" sldId="2076137303"/>
            <ac:grpSpMk id="151" creationId="{02393954-77F4-4DD7-AD4A-7BEF8E89EC71}"/>
          </ac:grpSpMkLst>
        </pc:grpChg>
        <pc:grpChg chg="mod">
          <ac:chgData name="Beth Massi" userId="bd08b5aa-02b2-43fc-b15c-eeea7517ad71" providerId="ADAL" clId="{A387DFE6-AD3D-4FE8-9052-54EC6952B2AD}" dt="2021-02-24T21:34:48.878" v="14833"/>
          <ac:grpSpMkLst>
            <pc:docMk/>
            <pc:sldMk cId="675590517" sldId="2076137303"/>
            <ac:grpSpMk id="152" creationId="{6A700E70-3A7E-47AA-839A-324C449676F9}"/>
          </ac:grpSpMkLst>
        </pc:grpChg>
        <pc:grpChg chg="mod">
          <ac:chgData name="Beth Massi" userId="bd08b5aa-02b2-43fc-b15c-eeea7517ad71" providerId="ADAL" clId="{A387DFE6-AD3D-4FE8-9052-54EC6952B2AD}" dt="2021-02-24T21:34:48.878" v="14833"/>
          <ac:grpSpMkLst>
            <pc:docMk/>
            <pc:sldMk cId="675590517" sldId="2076137303"/>
            <ac:grpSpMk id="153" creationId="{4B3624CC-5896-4CDF-B267-49B8B010751B}"/>
          </ac:grpSpMkLst>
        </pc:grpChg>
        <pc:grpChg chg="mod">
          <ac:chgData name="Beth Massi" userId="bd08b5aa-02b2-43fc-b15c-eeea7517ad71" providerId="ADAL" clId="{A387DFE6-AD3D-4FE8-9052-54EC6952B2AD}" dt="2021-02-24T21:34:48.878" v="14833"/>
          <ac:grpSpMkLst>
            <pc:docMk/>
            <pc:sldMk cId="675590517" sldId="2076137303"/>
            <ac:grpSpMk id="162" creationId="{230020E9-8DE8-4728-8E6D-3D7A2D497FB7}"/>
          </ac:grpSpMkLst>
        </pc:grpChg>
        <pc:grpChg chg="mod">
          <ac:chgData name="Beth Massi" userId="bd08b5aa-02b2-43fc-b15c-eeea7517ad71" providerId="ADAL" clId="{A387DFE6-AD3D-4FE8-9052-54EC6952B2AD}" dt="2021-02-24T21:34:48.878" v="14833"/>
          <ac:grpSpMkLst>
            <pc:docMk/>
            <pc:sldMk cId="675590517" sldId="2076137303"/>
            <ac:grpSpMk id="163" creationId="{538D85E3-90EC-4564-9444-ABE74F305DDF}"/>
          </ac:grpSpMkLst>
        </pc:grpChg>
        <pc:grpChg chg="mod">
          <ac:chgData name="Beth Massi" userId="bd08b5aa-02b2-43fc-b15c-eeea7517ad71" providerId="ADAL" clId="{A387DFE6-AD3D-4FE8-9052-54EC6952B2AD}" dt="2021-02-24T21:34:48.878" v="14833"/>
          <ac:grpSpMkLst>
            <pc:docMk/>
            <pc:sldMk cId="675590517" sldId="2076137303"/>
            <ac:grpSpMk id="164" creationId="{ABBDE66B-E847-4A5B-8B17-1B998349727E}"/>
          </ac:grpSpMkLst>
        </pc:grpChg>
        <pc:grpChg chg="mod">
          <ac:chgData name="Beth Massi" userId="bd08b5aa-02b2-43fc-b15c-eeea7517ad71" providerId="ADAL" clId="{A387DFE6-AD3D-4FE8-9052-54EC6952B2AD}" dt="2021-02-24T21:34:48.878" v="14833"/>
          <ac:grpSpMkLst>
            <pc:docMk/>
            <pc:sldMk cId="675590517" sldId="2076137303"/>
            <ac:grpSpMk id="165" creationId="{0EEBA200-0437-43E2-9702-F5A7A299220F}"/>
          </ac:grpSpMkLst>
        </pc:grpChg>
        <pc:grpChg chg="mod">
          <ac:chgData name="Beth Massi" userId="bd08b5aa-02b2-43fc-b15c-eeea7517ad71" providerId="ADAL" clId="{A387DFE6-AD3D-4FE8-9052-54EC6952B2AD}" dt="2021-02-24T21:34:48.878" v="14833"/>
          <ac:grpSpMkLst>
            <pc:docMk/>
            <pc:sldMk cId="675590517" sldId="2076137303"/>
            <ac:grpSpMk id="166" creationId="{06894C36-452F-4B24-A2EB-9A2E4E1A2C5F}"/>
          </ac:grpSpMkLst>
        </pc:grpChg>
        <pc:picChg chg="mod">
          <ac:chgData name="Beth Massi" userId="bd08b5aa-02b2-43fc-b15c-eeea7517ad71" providerId="ADAL" clId="{A387DFE6-AD3D-4FE8-9052-54EC6952B2AD}" dt="2021-02-17T21:14:55.635" v="3952" actId="1076"/>
          <ac:picMkLst>
            <pc:docMk/>
            <pc:sldMk cId="675590517" sldId="2076137303"/>
            <ac:picMk id="16" creationId="{7CBB689A-1834-40A2-ADBD-DB8B823A085D}"/>
          </ac:picMkLst>
        </pc:picChg>
        <pc:picChg chg="add del mod">
          <ac:chgData name="Beth Massi" userId="bd08b5aa-02b2-43fc-b15c-eeea7517ad71" providerId="ADAL" clId="{A387DFE6-AD3D-4FE8-9052-54EC6952B2AD}" dt="2021-02-17T21:16:50.876" v="3960" actId="478"/>
          <ac:picMkLst>
            <pc:docMk/>
            <pc:sldMk cId="675590517" sldId="2076137303"/>
            <ac:picMk id="25" creationId="{E44538CB-DF5B-4B3A-BC55-E7603814BF32}"/>
          </ac:picMkLst>
        </pc:picChg>
        <pc:picChg chg="mod">
          <ac:chgData name="Beth Massi" userId="bd08b5aa-02b2-43fc-b15c-eeea7517ad71" providerId="ADAL" clId="{A387DFE6-AD3D-4FE8-9052-54EC6952B2AD}" dt="2021-02-17T21:44:58.554" v="4435" actId="1076"/>
          <ac:picMkLst>
            <pc:docMk/>
            <pc:sldMk cId="675590517" sldId="2076137303"/>
            <ac:picMk id="39" creationId="{A0DDA034-D16B-482B-ABBE-AF83FD69F423}"/>
          </ac:picMkLst>
        </pc:picChg>
        <pc:picChg chg="mod">
          <ac:chgData name="Beth Massi" userId="bd08b5aa-02b2-43fc-b15c-eeea7517ad71" providerId="ADAL" clId="{A387DFE6-AD3D-4FE8-9052-54EC6952B2AD}" dt="2021-02-17T22:53:49.514" v="5278"/>
          <ac:picMkLst>
            <pc:docMk/>
            <pc:sldMk cId="675590517" sldId="2076137303"/>
            <ac:picMk id="66" creationId="{BE1644FC-8087-4A1A-9F15-66B8D09CAA19}"/>
          </ac:picMkLst>
        </pc:picChg>
        <pc:picChg chg="mod">
          <ac:chgData name="Beth Massi" userId="bd08b5aa-02b2-43fc-b15c-eeea7517ad71" providerId="ADAL" clId="{A387DFE6-AD3D-4FE8-9052-54EC6952B2AD}" dt="2021-02-17T22:53:49.514" v="5278"/>
          <ac:picMkLst>
            <pc:docMk/>
            <pc:sldMk cId="675590517" sldId="2076137303"/>
            <ac:picMk id="72" creationId="{2AB24816-B64D-471C-A2E9-151FF7AEBBCB}"/>
          </ac:picMkLst>
        </pc:picChg>
        <pc:picChg chg="del mod">
          <ac:chgData name="Beth Massi" userId="bd08b5aa-02b2-43fc-b15c-eeea7517ad71" providerId="ADAL" clId="{A387DFE6-AD3D-4FE8-9052-54EC6952B2AD}" dt="2021-02-18T17:52:33.893" v="10180" actId="478"/>
          <ac:picMkLst>
            <pc:docMk/>
            <pc:sldMk cId="675590517" sldId="2076137303"/>
            <ac:picMk id="73" creationId="{CA38A88C-209B-4660-AEF2-36D7A01141B2}"/>
          </ac:picMkLst>
        </pc:picChg>
        <pc:picChg chg="del mod">
          <ac:chgData name="Beth Massi" userId="bd08b5aa-02b2-43fc-b15c-eeea7517ad71" providerId="ADAL" clId="{A387DFE6-AD3D-4FE8-9052-54EC6952B2AD}" dt="2021-02-18T17:52:25.767" v="10177" actId="478"/>
          <ac:picMkLst>
            <pc:docMk/>
            <pc:sldMk cId="675590517" sldId="2076137303"/>
            <ac:picMk id="74" creationId="{3130DEAA-A61B-4125-9294-74E7F1CF0AD0}"/>
          </ac:picMkLst>
        </pc:picChg>
        <pc:picChg chg="del mod">
          <ac:chgData name="Beth Massi" userId="bd08b5aa-02b2-43fc-b15c-eeea7517ad71" providerId="ADAL" clId="{A387DFE6-AD3D-4FE8-9052-54EC6952B2AD}" dt="2021-02-18T17:52:28.323" v="10178" actId="478"/>
          <ac:picMkLst>
            <pc:docMk/>
            <pc:sldMk cId="675590517" sldId="2076137303"/>
            <ac:picMk id="76" creationId="{1CF8D5F9-A072-49FD-91ED-8B66292B38A0}"/>
          </ac:picMkLst>
        </pc:picChg>
        <pc:picChg chg="add del">
          <ac:chgData name="Beth Massi" userId="bd08b5aa-02b2-43fc-b15c-eeea7517ad71" providerId="ADAL" clId="{A387DFE6-AD3D-4FE8-9052-54EC6952B2AD}" dt="2021-02-24T21:32:08.448" v="14813" actId="22"/>
          <ac:picMkLst>
            <pc:docMk/>
            <pc:sldMk cId="675590517" sldId="2076137303"/>
            <ac:picMk id="103" creationId="{859A6DC6-EA7B-461A-A0BC-7C8E8D7A9A8B}"/>
          </ac:picMkLst>
        </pc:picChg>
        <pc:picChg chg="add del">
          <ac:chgData name="Beth Massi" userId="bd08b5aa-02b2-43fc-b15c-eeea7517ad71" providerId="ADAL" clId="{A387DFE6-AD3D-4FE8-9052-54EC6952B2AD}" dt="2021-02-24T21:32:08.448" v="14813" actId="22"/>
          <ac:picMkLst>
            <pc:docMk/>
            <pc:sldMk cId="675590517" sldId="2076137303"/>
            <ac:picMk id="105" creationId="{30869573-384A-476C-9035-834009E03B8A}"/>
          </ac:picMkLst>
        </pc:picChg>
        <pc:picChg chg="add del">
          <ac:chgData name="Beth Massi" userId="bd08b5aa-02b2-43fc-b15c-eeea7517ad71" providerId="ADAL" clId="{A387DFE6-AD3D-4FE8-9052-54EC6952B2AD}" dt="2021-02-24T21:32:22.480" v="14815" actId="22"/>
          <ac:picMkLst>
            <pc:docMk/>
            <pc:sldMk cId="675590517" sldId="2076137303"/>
            <ac:picMk id="115" creationId="{ECB7AC34-39FE-48FA-BF60-9B15ACAC3EFA}"/>
          </ac:picMkLst>
        </pc:picChg>
        <pc:picChg chg="add del mod">
          <ac:chgData name="Beth Massi" userId="bd08b5aa-02b2-43fc-b15c-eeea7517ad71" providerId="ADAL" clId="{A387DFE6-AD3D-4FE8-9052-54EC6952B2AD}" dt="2021-02-24T21:34:38.835" v="14829" actId="478"/>
          <ac:picMkLst>
            <pc:docMk/>
            <pc:sldMk cId="675590517" sldId="2076137303"/>
            <ac:picMk id="136" creationId="{0A82119C-7080-448C-A63B-0333116EE0FB}"/>
          </ac:picMkLst>
        </pc:picChg>
        <pc:picChg chg="add del mod">
          <ac:chgData name="Beth Massi" userId="bd08b5aa-02b2-43fc-b15c-eeea7517ad71" providerId="ADAL" clId="{A387DFE6-AD3D-4FE8-9052-54EC6952B2AD}" dt="2021-02-24T21:34:38.408" v="14828" actId="478"/>
          <ac:picMkLst>
            <pc:docMk/>
            <pc:sldMk cId="675590517" sldId="2076137303"/>
            <ac:picMk id="142" creationId="{C79D5C7F-4F68-407E-B6E0-E900213C5549}"/>
          </ac:picMkLst>
        </pc:picChg>
        <pc:picChg chg="mod">
          <ac:chgData name="Beth Massi" userId="bd08b5aa-02b2-43fc-b15c-eeea7517ad71" providerId="ADAL" clId="{A387DFE6-AD3D-4FE8-9052-54EC6952B2AD}" dt="2021-02-24T21:34:38.408" v="14828" actId="478"/>
          <ac:picMkLst>
            <pc:docMk/>
            <pc:sldMk cId="675590517" sldId="2076137303"/>
            <ac:picMk id="143" creationId="{C08E29D5-5CB7-4383-B30B-6B0861A6B840}"/>
          </ac:picMkLst>
        </pc:picChg>
        <pc:picChg chg="mod">
          <ac:chgData name="Beth Massi" userId="bd08b5aa-02b2-43fc-b15c-eeea7517ad71" providerId="ADAL" clId="{A387DFE6-AD3D-4FE8-9052-54EC6952B2AD}" dt="2021-02-24T21:34:38.408" v="14828" actId="478"/>
          <ac:picMkLst>
            <pc:docMk/>
            <pc:sldMk cId="675590517" sldId="2076137303"/>
            <ac:picMk id="144" creationId="{EDD6B6C7-B1A3-4B84-AF84-B20F2C051F3E}"/>
          </ac:picMkLst>
        </pc:picChg>
        <pc:picChg chg="mod">
          <ac:chgData name="Beth Massi" userId="bd08b5aa-02b2-43fc-b15c-eeea7517ad71" providerId="ADAL" clId="{A387DFE6-AD3D-4FE8-9052-54EC6952B2AD}" dt="2021-02-24T21:34:38.408" v="14828" actId="478"/>
          <ac:picMkLst>
            <pc:docMk/>
            <pc:sldMk cId="675590517" sldId="2076137303"/>
            <ac:picMk id="146" creationId="{3BC73556-322C-46C3-8312-09A1F5A7CB1E}"/>
          </ac:picMkLst>
        </pc:picChg>
        <pc:picChg chg="mod">
          <ac:chgData name="Beth Massi" userId="bd08b5aa-02b2-43fc-b15c-eeea7517ad71" providerId="ADAL" clId="{A387DFE6-AD3D-4FE8-9052-54EC6952B2AD}" dt="2021-02-24T21:34:48.878" v="14833"/>
          <ac:picMkLst>
            <pc:docMk/>
            <pc:sldMk cId="675590517" sldId="2076137303"/>
            <ac:picMk id="167" creationId="{1991110C-DB0D-4F1E-9BE8-7D973DA21CD6}"/>
          </ac:picMkLst>
        </pc:picChg>
        <pc:picChg chg="mod">
          <ac:chgData name="Beth Massi" userId="bd08b5aa-02b2-43fc-b15c-eeea7517ad71" providerId="ADAL" clId="{A387DFE6-AD3D-4FE8-9052-54EC6952B2AD}" dt="2021-02-24T21:34:48.878" v="14833"/>
          <ac:picMkLst>
            <pc:docMk/>
            <pc:sldMk cId="675590517" sldId="2076137303"/>
            <ac:picMk id="173" creationId="{5AA473D4-6DF9-45E1-B90B-EBA78873D581}"/>
          </ac:picMkLst>
        </pc:picChg>
        <pc:picChg chg="mod">
          <ac:chgData name="Beth Massi" userId="bd08b5aa-02b2-43fc-b15c-eeea7517ad71" providerId="ADAL" clId="{A387DFE6-AD3D-4FE8-9052-54EC6952B2AD}" dt="2021-02-24T21:34:48.878" v="14833"/>
          <ac:picMkLst>
            <pc:docMk/>
            <pc:sldMk cId="675590517" sldId="2076137303"/>
            <ac:picMk id="174" creationId="{F1B2DE3E-95F3-474A-834F-5E2E99DC0140}"/>
          </ac:picMkLst>
        </pc:picChg>
        <pc:picChg chg="mod">
          <ac:chgData name="Beth Massi" userId="bd08b5aa-02b2-43fc-b15c-eeea7517ad71" providerId="ADAL" clId="{A387DFE6-AD3D-4FE8-9052-54EC6952B2AD}" dt="2021-02-24T21:34:48.878" v="14833"/>
          <ac:picMkLst>
            <pc:docMk/>
            <pc:sldMk cId="675590517" sldId="2076137303"/>
            <ac:picMk id="175" creationId="{665BFAE0-3C78-4A2F-A7CA-8B466C90DB42}"/>
          </ac:picMkLst>
        </pc:picChg>
        <pc:picChg chg="mod">
          <ac:chgData name="Beth Massi" userId="bd08b5aa-02b2-43fc-b15c-eeea7517ad71" providerId="ADAL" clId="{A387DFE6-AD3D-4FE8-9052-54EC6952B2AD}" dt="2021-02-24T21:34:48.878" v="14833"/>
          <ac:picMkLst>
            <pc:docMk/>
            <pc:sldMk cId="675590517" sldId="2076137303"/>
            <ac:picMk id="177" creationId="{D75137F9-85EE-4D7A-A762-CEC605CD16E4}"/>
          </ac:picMkLst>
        </pc:picChg>
        <pc:cxnChg chg="mod">
          <ac:chgData name="Beth Massi" userId="bd08b5aa-02b2-43fc-b15c-eeea7517ad71" providerId="ADAL" clId="{A387DFE6-AD3D-4FE8-9052-54EC6952B2AD}" dt="2021-02-17T21:14:55.635" v="3952" actId="1076"/>
          <ac:cxnSpMkLst>
            <pc:docMk/>
            <pc:sldMk cId="675590517" sldId="2076137303"/>
            <ac:cxnSpMk id="9" creationId="{F7603D85-1BBC-4DED-8E36-84F8C9694508}"/>
          </ac:cxnSpMkLst>
        </pc:cxnChg>
        <pc:cxnChg chg="mod">
          <ac:chgData name="Beth Massi" userId="bd08b5aa-02b2-43fc-b15c-eeea7517ad71" providerId="ADAL" clId="{A387DFE6-AD3D-4FE8-9052-54EC6952B2AD}" dt="2021-02-17T21:14:55.635" v="3952" actId="1076"/>
          <ac:cxnSpMkLst>
            <pc:docMk/>
            <pc:sldMk cId="675590517" sldId="2076137303"/>
            <ac:cxnSpMk id="11" creationId="{DBFA78AB-39D7-47AE-BEF7-E6F8FC99E8E5}"/>
          </ac:cxnSpMkLst>
        </pc:cxnChg>
        <pc:cxnChg chg="mod">
          <ac:chgData name="Beth Massi" userId="bd08b5aa-02b2-43fc-b15c-eeea7517ad71" providerId="ADAL" clId="{A387DFE6-AD3D-4FE8-9052-54EC6952B2AD}" dt="2021-02-17T21:14:55.635" v="3952" actId="1076"/>
          <ac:cxnSpMkLst>
            <pc:docMk/>
            <pc:sldMk cId="675590517" sldId="2076137303"/>
            <ac:cxnSpMk id="13" creationId="{9B18818A-44F5-4374-BBA5-43ED4B406EFF}"/>
          </ac:cxnSpMkLst>
        </pc:cxnChg>
        <pc:cxnChg chg="mod">
          <ac:chgData name="Beth Massi" userId="bd08b5aa-02b2-43fc-b15c-eeea7517ad71" providerId="ADAL" clId="{A387DFE6-AD3D-4FE8-9052-54EC6952B2AD}" dt="2021-02-17T21:44:58.554" v="4435" actId="1076"/>
          <ac:cxnSpMkLst>
            <pc:docMk/>
            <pc:sldMk cId="675590517" sldId="2076137303"/>
            <ac:cxnSpMk id="32" creationId="{764184A7-A717-4F97-BFF9-584B01AC5641}"/>
          </ac:cxnSpMkLst>
        </pc:cxnChg>
        <pc:cxnChg chg="mod">
          <ac:chgData name="Beth Massi" userId="bd08b5aa-02b2-43fc-b15c-eeea7517ad71" providerId="ADAL" clId="{A387DFE6-AD3D-4FE8-9052-54EC6952B2AD}" dt="2021-02-17T21:44:58.554" v="4435" actId="1076"/>
          <ac:cxnSpMkLst>
            <pc:docMk/>
            <pc:sldMk cId="675590517" sldId="2076137303"/>
            <ac:cxnSpMk id="34" creationId="{D77D8DBF-4939-4974-AC98-C42C8D8E71CB}"/>
          </ac:cxnSpMkLst>
        </pc:cxnChg>
        <pc:cxnChg chg="mod">
          <ac:chgData name="Beth Massi" userId="bd08b5aa-02b2-43fc-b15c-eeea7517ad71" providerId="ADAL" clId="{A387DFE6-AD3D-4FE8-9052-54EC6952B2AD}" dt="2021-02-17T21:44:58.554" v="4435" actId="1076"/>
          <ac:cxnSpMkLst>
            <pc:docMk/>
            <pc:sldMk cId="675590517" sldId="2076137303"/>
            <ac:cxnSpMk id="36" creationId="{47000F15-BE61-40FE-AF15-01DB3F9D716A}"/>
          </ac:cxnSpMkLst>
        </pc:cxnChg>
        <pc:cxnChg chg="add mod">
          <ac:chgData name="Beth Massi" userId="bd08b5aa-02b2-43fc-b15c-eeea7517ad71" providerId="ADAL" clId="{A387DFE6-AD3D-4FE8-9052-54EC6952B2AD}" dt="2021-02-19T00:54:48.580" v="11721" actId="478"/>
          <ac:cxnSpMkLst>
            <pc:docMk/>
            <pc:sldMk cId="675590517" sldId="2076137303"/>
            <ac:cxnSpMk id="47" creationId="{C7C36C11-B267-4763-8471-64A0C2351A40}"/>
          </ac:cxnSpMkLst>
        </pc:cxnChg>
        <pc:cxnChg chg="add del mod">
          <ac:chgData name="Beth Massi" userId="bd08b5aa-02b2-43fc-b15c-eeea7517ad71" providerId="ADAL" clId="{A387DFE6-AD3D-4FE8-9052-54EC6952B2AD}" dt="2021-02-17T21:24:25.119" v="4072" actId="478"/>
          <ac:cxnSpMkLst>
            <pc:docMk/>
            <pc:sldMk cId="675590517" sldId="2076137303"/>
            <ac:cxnSpMk id="50" creationId="{EBC3F3C0-D326-4C5C-A5AB-A6E2FB518712}"/>
          </ac:cxnSpMkLst>
        </pc:cxnChg>
        <pc:cxnChg chg="del mod">
          <ac:chgData name="Beth Massi" userId="bd08b5aa-02b2-43fc-b15c-eeea7517ad71" providerId="ADAL" clId="{A387DFE6-AD3D-4FE8-9052-54EC6952B2AD}" dt="2021-02-18T17:52:39.317" v="10182" actId="478"/>
          <ac:cxnSpMkLst>
            <pc:docMk/>
            <pc:sldMk cId="675590517" sldId="2076137303"/>
            <ac:cxnSpMk id="82" creationId="{C0C4FEBA-EBEC-4861-AAEE-19FFB6AB138D}"/>
          </ac:cxnSpMkLst>
        </pc:cxnChg>
        <pc:cxnChg chg="del mod">
          <ac:chgData name="Beth Massi" userId="bd08b5aa-02b2-43fc-b15c-eeea7517ad71" providerId="ADAL" clId="{A387DFE6-AD3D-4FE8-9052-54EC6952B2AD}" dt="2021-02-18T17:52:42.130" v="10183" actId="478"/>
          <ac:cxnSpMkLst>
            <pc:docMk/>
            <pc:sldMk cId="675590517" sldId="2076137303"/>
            <ac:cxnSpMk id="84" creationId="{3174EA0B-749A-4E11-A11D-02A180E5C809}"/>
          </ac:cxnSpMkLst>
        </pc:cxnChg>
        <pc:cxnChg chg="mod">
          <ac:chgData name="Beth Massi" userId="bd08b5aa-02b2-43fc-b15c-eeea7517ad71" providerId="ADAL" clId="{A387DFE6-AD3D-4FE8-9052-54EC6952B2AD}" dt="2021-02-17T22:53:49.514" v="5278"/>
          <ac:cxnSpMkLst>
            <pc:docMk/>
            <pc:sldMk cId="675590517" sldId="2076137303"/>
            <ac:cxnSpMk id="86" creationId="{7AE81A37-6FEC-4EC8-9F4D-B118E9EDC74A}"/>
          </ac:cxnSpMkLst>
        </pc:cxnChg>
        <pc:cxnChg chg="mod">
          <ac:chgData name="Beth Massi" userId="bd08b5aa-02b2-43fc-b15c-eeea7517ad71" providerId="ADAL" clId="{A387DFE6-AD3D-4FE8-9052-54EC6952B2AD}" dt="2021-02-17T22:53:49.514" v="5278"/>
          <ac:cxnSpMkLst>
            <pc:docMk/>
            <pc:sldMk cId="675590517" sldId="2076137303"/>
            <ac:cxnSpMk id="88" creationId="{DFC92AE9-249F-4073-B7C7-F0FD867A8272}"/>
          </ac:cxnSpMkLst>
        </pc:cxnChg>
        <pc:cxnChg chg="add del mod">
          <ac:chgData name="Beth Massi" userId="bd08b5aa-02b2-43fc-b15c-eeea7517ad71" providerId="ADAL" clId="{A387DFE6-AD3D-4FE8-9052-54EC6952B2AD}" dt="2021-02-24T21:32:08.448" v="14813" actId="22"/>
          <ac:cxnSpMkLst>
            <pc:docMk/>
            <pc:sldMk cId="675590517" sldId="2076137303"/>
            <ac:cxnSpMk id="107" creationId="{4E73B144-89C8-4A09-8250-C2299FDD1AD0}"/>
          </ac:cxnSpMkLst>
        </pc:cxnChg>
        <pc:cxnChg chg="add del mod">
          <ac:chgData name="Beth Massi" userId="bd08b5aa-02b2-43fc-b15c-eeea7517ad71" providerId="ADAL" clId="{A387DFE6-AD3D-4FE8-9052-54EC6952B2AD}" dt="2021-02-24T21:32:08.448" v="14813" actId="22"/>
          <ac:cxnSpMkLst>
            <pc:docMk/>
            <pc:sldMk cId="675590517" sldId="2076137303"/>
            <ac:cxnSpMk id="111" creationId="{4D179EEE-D27F-4C95-AA4E-BF0D2CE6CCA7}"/>
          </ac:cxnSpMkLst>
        </pc:cxnChg>
        <pc:cxnChg chg="mod">
          <ac:chgData name="Beth Massi" userId="bd08b5aa-02b2-43fc-b15c-eeea7517ad71" providerId="ADAL" clId="{A387DFE6-AD3D-4FE8-9052-54EC6952B2AD}" dt="2021-02-24T21:34:38.408" v="14828" actId="478"/>
          <ac:cxnSpMkLst>
            <pc:docMk/>
            <pc:sldMk cId="675590517" sldId="2076137303"/>
            <ac:cxnSpMk id="123" creationId="{AD9EAA5E-196A-4BC9-BBD6-C86A01C81270}"/>
          </ac:cxnSpMkLst>
        </pc:cxnChg>
        <pc:cxnChg chg="mod">
          <ac:chgData name="Beth Massi" userId="bd08b5aa-02b2-43fc-b15c-eeea7517ad71" providerId="ADAL" clId="{A387DFE6-AD3D-4FE8-9052-54EC6952B2AD}" dt="2021-02-24T21:34:38.408" v="14828" actId="478"/>
          <ac:cxnSpMkLst>
            <pc:docMk/>
            <pc:sldMk cId="675590517" sldId="2076137303"/>
            <ac:cxnSpMk id="125" creationId="{5512CFB4-AF4D-47F2-A39D-5E5C2B43A7B0}"/>
          </ac:cxnSpMkLst>
        </pc:cxnChg>
        <pc:cxnChg chg="mod">
          <ac:chgData name="Beth Massi" userId="bd08b5aa-02b2-43fc-b15c-eeea7517ad71" providerId="ADAL" clId="{A387DFE6-AD3D-4FE8-9052-54EC6952B2AD}" dt="2021-02-24T21:34:38.408" v="14828" actId="478"/>
          <ac:cxnSpMkLst>
            <pc:docMk/>
            <pc:sldMk cId="675590517" sldId="2076137303"/>
            <ac:cxnSpMk id="127" creationId="{9D60B344-D09C-4D1D-ABF6-5C25F2741CBC}"/>
          </ac:cxnSpMkLst>
        </pc:cxnChg>
        <pc:cxnChg chg="mod">
          <ac:chgData name="Beth Massi" userId="bd08b5aa-02b2-43fc-b15c-eeea7517ad71" providerId="ADAL" clId="{A387DFE6-AD3D-4FE8-9052-54EC6952B2AD}" dt="2021-02-24T21:34:38.408" v="14828" actId="478"/>
          <ac:cxnSpMkLst>
            <pc:docMk/>
            <pc:sldMk cId="675590517" sldId="2076137303"/>
            <ac:cxnSpMk id="129" creationId="{FA92252C-F5CE-45FF-B59B-26FAB1E4F90D}"/>
          </ac:cxnSpMkLst>
        </pc:cxnChg>
        <pc:cxnChg chg="mod">
          <ac:chgData name="Beth Massi" userId="bd08b5aa-02b2-43fc-b15c-eeea7517ad71" providerId="ADAL" clId="{A387DFE6-AD3D-4FE8-9052-54EC6952B2AD}" dt="2021-02-24T21:34:48.878" v="14833"/>
          <ac:cxnSpMkLst>
            <pc:docMk/>
            <pc:sldMk cId="675590517" sldId="2076137303"/>
            <ac:cxnSpMk id="154" creationId="{10BE4B20-DEBB-4563-A04D-0BEE23254E4D}"/>
          </ac:cxnSpMkLst>
        </pc:cxnChg>
        <pc:cxnChg chg="mod">
          <ac:chgData name="Beth Massi" userId="bd08b5aa-02b2-43fc-b15c-eeea7517ad71" providerId="ADAL" clId="{A387DFE6-AD3D-4FE8-9052-54EC6952B2AD}" dt="2021-02-24T21:34:48.878" v="14833"/>
          <ac:cxnSpMkLst>
            <pc:docMk/>
            <pc:sldMk cId="675590517" sldId="2076137303"/>
            <ac:cxnSpMk id="156" creationId="{2940F304-4F82-49C8-901A-681614DD85CB}"/>
          </ac:cxnSpMkLst>
        </pc:cxnChg>
        <pc:cxnChg chg="mod">
          <ac:chgData name="Beth Massi" userId="bd08b5aa-02b2-43fc-b15c-eeea7517ad71" providerId="ADAL" clId="{A387DFE6-AD3D-4FE8-9052-54EC6952B2AD}" dt="2021-02-24T21:34:48.878" v="14833"/>
          <ac:cxnSpMkLst>
            <pc:docMk/>
            <pc:sldMk cId="675590517" sldId="2076137303"/>
            <ac:cxnSpMk id="158" creationId="{4F0E39D9-29D1-48A4-969D-B45DD9F3B6AE}"/>
          </ac:cxnSpMkLst>
        </pc:cxnChg>
        <pc:cxnChg chg="mod">
          <ac:chgData name="Beth Massi" userId="bd08b5aa-02b2-43fc-b15c-eeea7517ad71" providerId="ADAL" clId="{A387DFE6-AD3D-4FE8-9052-54EC6952B2AD}" dt="2021-02-24T21:34:48.878" v="14833"/>
          <ac:cxnSpMkLst>
            <pc:docMk/>
            <pc:sldMk cId="675590517" sldId="2076137303"/>
            <ac:cxnSpMk id="160" creationId="{AAC3F6F6-80CF-4593-BDEE-6AC31FA77089}"/>
          </ac:cxnSpMkLst>
        </pc:cxnChg>
      </pc:sldChg>
      <pc:sldChg chg="new del">
        <pc:chgData name="Beth Massi" userId="bd08b5aa-02b2-43fc-b15c-eeea7517ad71" providerId="ADAL" clId="{A387DFE6-AD3D-4FE8-9052-54EC6952B2AD}" dt="2021-02-11T01:59:33.069" v="1294" actId="680"/>
        <pc:sldMkLst>
          <pc:docMk/>
          <pc:sldMk cId="1276749393" sldId="2076137303"/>
        </pc:sldMkLst>
      </pc:sldChg>
      <pc:sldChg chg="add del">
        <pc:chgData name="Beth Massi" userId="bd08b5aa-02b2-43fc-b15c-eeea7517ad71" providerId="ADAL" clId="{A387DFE6-AD3D-4FE8-9052-54EC6952B2AD}" dt="2021-02-11T01:55:35.254" v="1156" actId="22"/>
        <pc:sldMkLst>
          <pc:docMk/>
          <pc:sldMk cId="4154495626" sldId="2076137303"/>
        </pc:sldMkLst>
      </pc:sldChg>
      <pc:sldChg chg="modSp add mod modNotesTx">
        <pc:chgData name="Beth Massi" userId="bd08b5aa-02b2-43fc-b15c-eeea7517ad71" providerId="ADAL" clId="{A387DFE6-AD3D-4FE8-9052-54EC6952B2AD}" dt="2021-02-12T00:49:11.879" v="3351" actId="20577"/>
        <pc:sldMkLst>
          <pc:docMk/>
          <pc:sldMk cId="2040238732" sldId="2076137304"/>
        </pc:sldMkLst>
        <pc:spChg chg="mod">
          <ac:chgData name="Beth Massi" userId="bd08b5aa-02b2-43fc-b15c-eeea7517ad71" providerId="ADAL" clId="{A387DFE6-AD3D-4FE8-9052-54EC6952B2AD}" dt="2021-02-12T00:49:11.879" v="3351" actId="20577"/>
          <ac:spMkLst>
            <pc:docMk/>
            <pc:sldMk cId="2040238732" sldId="2076137304"/>
            <ac:spMk id="4" creationId="{CADD991E-767D-FE4B-82AD-96DD0E4D1BDA}"/>
          </ac:spMkLst>
        </pc:spChg>
      </pc:sldChg>
      <pc:sldChg chg="add del">
        <pc:chgData name="Beth Massi" userId="bd08b5aa-02b2-43fc-b15c-eeea7517ad71" providerId="ADAL" clId="{A387DFE6-AD3D-4FE8-9052-54EC6952B2AD}" dt="2021-02-11T02:00:47.265" v="1339" actId="22"/>
        <pc:sldMkLst>
          <pc:docMk/>
          <pc:sldMk cId="2702738588" sldId="2076137304"/>
        </pc:sldMkLst>
      </pc:sldChg>
      <pc:sldChg chg="modSp add mod">
        <pc:chgData name="Beth Massi" userId="bd08b5aa-02b2-43fc-b15c-eeea7517ad71" providerId="ADAL" clId="{A387DFE6-AD3D-4FE8-9052-54EC6952B2AD}" dt="2021-02-11T02:02:10.841" v="1409" actId="20577"/>
        <pc:sldMkLst>
          <pc:docMk/>
          <pc:sldMk cId="3750651444" sldId="2076137305"/>
        </pc:sldMkLst>
        <pc:spChg chg="mod">
          <ac:chgData name="Beth Massi" userId="bd08b5aa-02b2-43fc-b15c-eeea7517ad71" providerId="ADAL" clId="{A387DFE6-AD3D-4FE8-9052-54EC6952B2AD}" dt="2021-02-11T02:02:10.841" v="1409" actId="20577"/>
          <ac:spMkLst>
            <pc:docMk/>
            <pc:sldMk cId="3750651444" sldId="2076137305"/>
            <ac:spMk id="2" creationId="{76C7DC4E-F26F-4353-AE59-BA82822F3A67}"/>
          </ac:spMkLst>
        </pc:spChg>
      </pc:sldChg>
      <pc:sldChg chg="addSp modSp new mod modClrScheme chgLayout modNotesTx">
        <pc:chgData name="Beth Massi" userId="bd08b5aa-02b2-43fc-b15c-eeea7517ad71" providerId="ADAL" clId="{A387DFE6-AD3D-4FE8-9052-54EC6952B2AD}" dt="2021-02-22T17:30:39.863" v="13760" actId="14100"/>
        <pc:sldMkLst>
          <pc:docMk/>
          <pc:sldMk cId="1906389565" sldId="2076137306"/>
        </pc:sldMkLst>
        <pc:spChg chg="add mod">
          <ac:chgData name="Beth Massi" userId="bd08b5aa-02b2-43fc-b15c-eeea7517ad71" providerId="ADAL" clId="{A387DFE6-AD3D-4FE8-9052-54EC6952B2AD}" dt="2021-02-22T17:30:11.611" v="13754" actId="6549"/>
          <ac:spMkLst>
            <pc:docMk/>
            <pc:sldMk cId="1906389565" sldId="2076137306"/>
            <ac:spMk id="2" creationId="{0DCB9E9E-45C6-494E-A5D6-30D4EAB42364}"/>
          </ac:spMkLst>
        </pc:spChg>
        <pc:spChg chg="add mod">
          <ac:chgData name="Beth Massi" userId="bd08b5aa-02b2-43fc-b15c-eeea7517ad71" providerId="ADAL" clId="{A387DFE6-AD3D-4FE8-9052-54EC6952B2AD}" dt="2021-02-22T17:29:34.728" v="13713" actId="1076"/>
          <ac:spMkLst>
            <pc:docMk/>
            <pc:sldMk cId="1906389565" sldId="2076137306"/>
            <ac:spMk id="4" creationId="{E21B2305-4E57-4CAD-90C3-81D8B4FD84D8}"/>
          </ac:spMkLst>
        </pc:spChg>
        <pc:spChg chg="add mod">
          <ac:chgData name="Beth Massi" userId="bd08b5aa-02b2-43fc-b15c-eeea7517ad71" providerId="ADAL" clId="{A387DFE6-AD3D-4FE8-9052-54EC6952B2AD}" dt="2021-02-22T17:21:36.100" v="13533" actId="122"/>
          <ac:spMkLst>
            <pc:docMk/>
            <pc:sldMk cId="1906389565" sldId="2076137306"/>
            <ac:spMk id="6" creationId="{2876C3EB-1784-454A-8CF2-F4968DC882C6}"/>
          </ac:spMkLst>
        </pc:spChg>
        <pc:spChg chg="add mod">
          <ac:chgData name="Beth Massi" userId="bd08b5aa-02b2-43fc-b15c-eeea7517ad71" providerId="ADAL" clId="{A387DFE6-AD3D-4FE8-9052-54EC6952B2AD}" dt="2021-02-22T17:30:22.142" v="13756" actId="21"/>
          <ac:spMkLst>
            <pc:docMk/>
            <pc:sldMk cId="1906389565" sldId="2076137306"/>
            <ac:spMk id="8" creationId="{D3B7505E-0042-4737-A7BE-C07AE20BB019}"/>
          </ac:spMkLst>
        </pc:spChg>
        <pc:spChg chg="add mod">
          <ac:chgData name="Beth Massi" userId="bd08b5aa-02b2-43fc-b15c-eeea7517ad71" providerId="ADAL" clId="{A387DFE6-AD3D-4FE8-9052-54EC6952B2AD}" dt="2021-02-22T17:30:39.863" v="13760" actId="14100"/>
          <ac:spMkLst>
            <pc:docMk/>
            <pc:sldMk cId="1906389565" sldId="2076137306"/>
            <ac:spMk id="10" creationId="{076A92F9-7EA2-4794-9AD6-AA840FCE2213}"/>
          </ac:spMkLst>
        </pc:spChg>
      </pc:sldChg>
      <pc:sldChg chg="addSp delSp modSp add mod modNotesTx">
        <pc:chgData name="Beth Massi" userId="bd08b5aa-02b2-43fc-b15c-eeea7517ad71" providerId="ADAL" clId="{A387DFE6-AD3D-4FE8-9052-54EC6952B2AD}" dt="2021-02-22T17:16:30.413" v="13348" actId="20577"/>
        <pc:sldMkLst>
          <pc:docMk/>
          <pc:sldMk cId="2980373266" sldId="2076137307"/>
        </pc:sldMkLst>
        <pc:spChg chg="mod">
          <ac:chgData name="Beth Massi" userId="bd08b5aa-02b2-43fc-b15c-eeea7517ad71" providerId="ADAL" clId="{A387DFE6-AD3D-4FE8-9052-54EC6952B2AD}" dt="2021-02-18T21:10:43.555" v="10843" actId="20577"/>
          <ac:spMkLst>
            <pc:docMk/>
            <pc:sldMk cId="2980373266" sldId="2076137307"/>
            <ac:spMk id="2" creationId="{0DCB9E9E-45C6-494E-A5D6-30D4EAB42364}"/>
          </ac:spMkLst>
        </pc:spChg>
        <pc:spChg chg="add mod">
          <ac:chgData name="Beth Massi" userId="bd08b5aa-02b2-43fc-b15c-eeea7517ad71" providerId="ADAL" clId="{A387DFE6-AD3D-4FE8-9052-54EC6952B2AD}" dt="2021-02-22T17:15:30.191" v="13177" actId="122"/>
          <ac:spMkLst>
            <pc:docMk/>
            <pc:sldMk cId="2980373266" sldId="2076137307"/>
            <ac:spMk id="7" creationId="{392162AA-ED2E-464E-9866-EFE20C470D6A}"/>
          </ac:spMkLst>
        </pc:spChg>
        <pc:picChg chg="add del mod">
          <ac:chgData name="Beth Massi" userId="bd08b5aa-02b2-43fc-b15c-eeea7517ad71" providerId="ADAL" clId="{A387DFE6-AD3D-4FE8-9052-54EC6952B2AD}" dt="2021-02-22T17:13:51.904" v="13053" actId="478"/>
          <ac:picMkLst>
            <pc:docMk/>
            <pc:sldMk cId="2980373266" sldId="2076137307"/>
            <ac:picMk id="4" creationId="{37F050E5-ECC4-4D5C-B705-D8225F177E65}"/>
          </ac:picMkLst>
        </pc:picChg>
        <pc:picChg chg="add mod">
          <ac:chgData name="Beth Massi" userId="bd08b5aa-02b2-43fc-b15c-eeea7517ad71" providerId="ADAL" clId="{A387DFE6-AD3D-4FE8-9052-54EC6952B2AD}" dt="2021-02-22T17:15:23.363" v="13175" actId="1076"/>
          <ac:picMkLst>
            <pc:docMk/>
            <pc:sldMk cId="2980373266" sldId="2076137307"/>
            <ac:picMk id="6" creationId="{043C9BE1-81D9-402D-9C0C-535E0FF132A0}"/>
          </ac:picMkLst>
        </pc:picChg>
      </pc:sldChg>
      <pc:sldChg chg="addSp delSp modSp new del mod modClrScheme chgLayout">
        <pc:chgData name="Beth Massi" userId="bd08b5aa-02b2-43fc-b15c-eeea7517ad71" providerId="ADAL" clId="{A387DFE6-AD3D-4FE8-9052-54EC6952B2AD}" dt="2021-02-18T21:10:21.051" v="10824" actId="47"/>
        <pc:sldMkLst>
          <pc:docMk/>
          <pc:sldMk cId="46952547" sldId="2076137308"/>
        </pc:sldMkLst>
        <pc:spChg chg="mod ord">
          <ac:chgData name="Beth Massi" userId="bd08b5aa-02b2-43fc-b15c-eeea7517ad71" providerId="ADAL" clId="{A387DFE6-AD3D-4FE8-9052-54EC6952B2AD}" dt="2021-02-18T19:50:36.562" v="10820" actId="700"/>
          <ac:spMkLst>
            <pc:docMk/>
            <pc:sldMk cId="46952547" sldId="2076137308"/>
            <ac:spMk id="2" creationId="{C5FBEC5E-C62A-4DDA-9A5C-C3118F7AE33B}"/>
          </ac:spMkLst>
        </pc:spChg>
        <pc:spChg chg="del mod ord">
          <ac:chgData name="Beth Massi" userId="bd08b5aa-02b2-43fc-b15c-eeea7517ad71" providerId="ADAL" clId="{A387DFE6-AD3D-4FE8-9052-54EC6952B2AD}" dt="2021-02-18T19:50:36.562" v="10820" actId="700"/>
          <ac:spMkLst>
            <pc:docMk/>
            <pc:sldMk cId="46952547" sldId="2076137308"/>
            <ac:spMk id="3" creationId="{C16F4C9A-AD01-4D12-92BC-FB373BF181B2}"/>
          </ac:spMkLst>
        </pc:spChg>
        <pc:spChg chg="mod ord">
          <ac:chgData name="Beth Massi" userId="bd08b5aa-02b2-43fc-b15c-eeea7517ad71" providerId="ADAL" clId="{A387DFE6-AD3D-4FE8-9052-54EC6952B2AD}" dt="2021-02-18T19:50:36.562" v="10820" actId="700"/>
          <ac:spMkLst>
            <pc:docMk/>
            <pc:sldMk cId="46952547" sldId="2076137308"/>
            <ac:spMk id="4" creationId="{2834C5C2-9A66-42FD-A5C3-57B8759A00E1}"/>
          </ac:spMkLst>
        </pc:spChg>
        <pc:spChg chg="add mod ord">
          <ac:chgData name="Beth Massi" userId="bd08b5aa-02b2-43fc-b15c-eeea7517ad71" providerId="ADAL" clId="{A387DFE6-AD3D-4FE8-9052-54EC6952B2AD}" dt="2021-02-18T19:50:36.562" v="10820" actId="700"/>
          <ac:spMkLst>
            <pc:docMk/>
            <pc:sldMk cId="46952547" sldId="2076137308"/>
            <ac:spMk id="5" creationId="{B1183898-64A5-40E2-8401-D3B85215FB03}"/>
          </ac:spMkLst>
        </pc:spChg>
        <pc:picChg chg="add del">
          <ac:chgData name="Beth Massi" userId="bd08b5aa-02b2-43fc-b15c-eeea7517ad71" providerId="ADAL" clId="{A387DFE6-AD3D-4FE8-9052-54EC6952B2AD}" dt="2021-02-18T21:10:18.437" v="10823" actId="22"/>
          <ac:picMkLst>
            <pc:docMk/>
            <pc:sldMk cId="46952547" sldId="2076137308"/>
            <ac:picMk id="7" creationId="{9B248451-5D0C-4897-BC12-4389FE778D22}"/>
          </ac:picMkLst>
        </pc:picChg>
        <pc:picChg chg="add del">
          <ac:chgData name="Beth Massi" userId="bd08b5aa-02b2-43fc-b15c-eeea7517ad71" providerId="ADAL" clId="{A387DFE6-AD3D-4FE8-9052-54EC6952B2AD}" dt="2021-02-18T21:10:18.437" v="10823" actId="22"/>
          <ac:picMkLst>
            <pc:docMk/>
            <pc:sldMk cId="46952547" sldId="2076137308"/>
            <ac:picMk id="9" creationId="{FE0FE87E-6012-43F5-9849-B16071DB4F36}"/>
          </ac:picMkLst>
        </pc:picChg>
        <pc:picChg chg="add del">
          <ac:chgData name="Beth Massi" userId="bd08b5aa-02b2-43fc-b15c-eeea7517ad71" providerId="ADAL" clId="{A387DFE6-AD3D-4FE8-9052-54EC6952B2AD}" dt="2021-02-18T21:10:18.437" v="10823" actId="22"/>
          <ac:picMkLst>
            <pc:docMk/>
            <pc:sldMk cId="46952547" sldId="2076137308"/>
            <ac:picMk id="11" creationId="{1C625CD3-2F87-4B4F-9749-34F10BA268BC}"/>
          </ac:picMkLst>
        </pc:picChg>
        <pc:picChg chg="add del">
          <ac:chgData name="Beth Massi" userId="bd08b5aa-02b2-43fc-b15c-eeea7517ad71" providerId="ADAL" clId="{A387DFE6-AD3D-4FE8-9052-54EC6952B2AD}" dt="2021-02-18T21:10:18.437" v="10823" actId="22"/>
          <ac:picMkLst>
            <pc:docMk/>
            <pc:sldMk cId="46952547" sldId="2076137308"/>
            <ac:picMk id="13" creationId="{5DFEBD1B-1DDF-4620-B644-A6D09B926193}"/>
          </ac:picMkLst>
        </pc:picChg>
        <pc:picChg chg="add del">
          <ac:chgData name="Beth Massi" userId="bd08b5aa-02b2-43fc-b15c-eeea7517ad71" providerId="ADAL" clId="{A387DFE6-AD3D-4FE8-9052-54EC6952B2AD}" dt="2021-02-18T21:10:18.437" v="10823" actId="22"/>
          <ac:picMkLst>
            <pc:docMk/>
            <pc:sldMk cId="46952547" sldId="2076137308"/>
            <ac:picMk id="15" creationId="{C88FF74E-D5C7-4F08-96AE-3FF620593D37}"/>
          </ac:picMkLst>
        </pc:picChg>
        <pc:picChg chg="add del">
          <ac:chgData name="Beth Massi" userId="bd08b5aa-02b2-43fc-b15c-eeea7517ad71" providerId="ADAL" clId="{A387DFE6-AD3D-4FE8-9052-54EC6952B2AD}" dt="2021-02-18T21:10:18.437" v="10823" actId="22"/>
          <ac:picMkLst>
            <pc:docMk/>
            <pc:sldMk cId="46952547" sldId="2076137308"/>
            <ac:picMk id="17" creationId="{3459E17E-B80B-40F2-995B-C17C6D0D9F19}"/>
          </ac:picMkLst>
        </pc:picChg>
      </pc:sldChg>
      <pc:sldChg chg="addSp delSp modSp add mod chgLayout modNotesTx">
        <pc:chgData name="Beth Massi" userId="bd08b5aa-02b2-43fc-b15c-eeea7517ad71" providerId="ADAL" clId="{A387DFE6-AD3D-4FE8-9052-54EC6952B2AD}" dt="2021-02-22T19:48:55.739" v="14211" actId="20577"/>
        <pc:sldMkLst>
          <pc:docMk/>
          <pc:sldMk cId="3356264388" sldId="2076137309"/>
        </pc:sldMkLst>
        <pc:spChg chg="mod ord">
          <ac:chgData name="Beth Massi" userId="bd08b5aa-02b2-43fc-b15c-eeea7517ad71" providerId="ADAL" clId="{A387DFE6-AD3D-4FE8-9052-54EC6952B2AD}" dt="2021-02-22T19:48:55.739" v="14211" actId="20577"/>
          <ac:spMkLst>
            <pc:docMk/>
            <pc:sldMk cId="3356264388" sldId="2076137309"/>
            <ac:spMk id="2" creationId="{76C7DC4E-F26F-4353-AE59-BA82822F3A67}"/>
          </ac:spMkLst>
        </pc:spChg>
        <pc:spChg chg="del">
          <ac:chgData name="Beth Massi" userId="bd08b5aa-02b2-43fc-b15c-eeea7517ad71" providerId="ADAL" clId="{A387DFE6-AD3D-4FE8-9052-54EC6952B2AD}" dt="2021-02-11T02:04:49.237" v="1494" actId="700"/>
          <ac:spMkLst>
            <pc:docMk/>
            <pc:sldMk cId="3356264388" sldId="2076137309"/>
            <ac:spMk id="3" creationId="{6BA7F03E-58BA-4158-86B0-DB8F841EE867}"/>
          </ac:spMkLst>
        </pc:spChg>
        <pc:spChg chg="add mod ord">
          <ac:chgData name="Beth Massi" userId="bd08b5aa-02b2-43fc-b15c-eeea7517ad71" providerId="ADAL" clId="{A387DFE6-AD3D-4FE8-9052-54EC6952B2AD}" dt="2021-02-11T02:04:49.237" v="1494" actId="700"/>
          <ac:spMkLst>
            <pc:docMk/>
            <pc:sldMk cId="3356264388" sldId="2076137309"/>
            <ac:spMk id="4" creationId="{85D8A15B-CAE9-4745-B51C-9F23784D358F}"/>
          </ac:spMkLst>
        </pc:spChg>
      </pc:sldChg>
      <pc:sldChg chg="add del">
        <pc:chgData name="Beth Massi" userId="bd08b5aa-02b2-43fc-b15c-eeea7517ad71" providerId="ADAL" clId="{A387DFE6-AD3D-4FE8-9052-54EC6952B2AD}" dt="2021-02-11T02:04:34.927" v="1491" actId="22"/>
        <pc:sldMkLst>
          <pc:docMk/>
          <pc:sldMk cId="3680322294" sldId="2076137309"/>
        </pc:sldMkLst>
      </pc:sldChg>
      <pc:sldChg chg="modSp add del mod">
        <pc:chgData name="Beth Massi" userId="bd08b5aa-02b2-43fc-b15c-eeea7517ad71" providerId="ADAL" clId="{A387DFE6-AD3D-4FE8-9052-54EC6952B2AD}" dt="2021-02-11T02:05:29.873" v="1523" actId="22"/>
        <pc:sldMkLst>
          <pc:docMk/>
          <pc:sldMk cId="2922087756" sldId="2076137310"/>
        </pc:sldMkLst>
        <pc:spChg chg="mod">
          <ac:chgData name="Beth Massi" userId="bd08b5aa-02b2-43fc-b15c-eeea7517ad71" providerId="ADAL" clId="{A387DFE6-AD3D-4FE8-9052-54EC6952B2AD}" dt="2021-02-11T02:05:29.873" v="1523" actId="22"/>
          <ac:spMkLst>
            <pc:docMk/>
            <pc:sldMk cId="2922087756" sldId="2076137310"/>
            <ac:spMk id="2" creationId="{E150C0B0-ED21-4048-B32A-4023722F3F50}"/>
          </ac:spMkLst>
        </pc:spChg>
        <pc:spChg chg="mod">
          <ac:chgData name="Beth Massi" userId="bd08b5aa-02b2-43fc-b15c-eeea7517ad71" providerId="ADAL" clId="{A387DFE6-AD3D-4FE8-9052-54EC6952B2AD}" dt="2021-02-11T02:05:29.873" v="1523" actId="22"/>
          <ac:spMkLst>
            <pc:docMk/>
            <pc:sldMk cId="2922087756" sldId="2076137310"/>
            <ac:spMk id="3" creationId="{C7FBA468-3EB7-2947-9916-1F08AD82F950}"/>
          </ac:spMkLst>
        </pc:spChg>
      </pc:sldChg>
      <pc:sldChg chg="modSp add mod modShow modNotesTx">
        <pc:chgData name="Beth Massi" userId="bd08b5aa-02b2-43fc-b15c-eeea7517ad71" providerId="ADAL" clId="{A387DFE6-AD3D-4FE8-9052-54EC6952B2AD}" dt="2021-02-11T17:55:37.691" v="1899" actId="20577"/>
        <pc:sldMkLst>
          <pc:docMk/>
          <pc:sldMk cId="3848395712" sldId="2076137310"/>
        </pc:sldMkLst>
        <pc:spChg chg="mod">
          <ac:chgData name="Beth Massi" userId="bd08b5aa-02b2-43fc-b15c-eeea7517ad71" providerId="ADAL" clId="{A387DFE6-AD3D-4FE8-9052-54EC6952B2AD}" dt="2021-02-11T02:05:35.882" v="1525" actId="6549"/>
          <ac:spMkLst>
            <pc:docMk/>
            <pc:sldMk cId="3848395712" sldId="2076137310"/>
            <ac:spMk id="2" creationId="{E150C0B0-ED21-4048-B32A-4023722F3F50}"/>
          </ac:spMkLst>
        </pc:spChg>
        <pc:spChg chg="mod">
          <ac:chgData name="Beth Massi" userId="bd08b5aa-02b2-43fc-b15c-eeea7517ad71" providerId="ADAL" clId="{A387DFE6-AD3D-4FE8-9052-54EC6952B2AD}" dt="2021-02-11T02:07:55.990" v="1673" actId="6549"/>
          <ac:spMkLst>
            <pc:docMk/>
            <pc:sldMk cId="3848395712" sldId="2076137310"/>
            <ac:spMk id="3" creationId="{C7FBA468-3EB7-2947-9916-1F08AD82F950}"/>
          </ac:spMkLst>
        </pc:spChg>
      </pc:sldChg>
      <pc:sldChg chg="addSp modSp new del mod ord modAnim">
        <pc:chgData name="Beth Massi" userId="bd08b5aa-02b2-43fc-b15c-eeea7517ad71" providerId="ADAL" clId="{A387DFE6-AD3D-4FE8-9052-54EC6952B2AD}" dt="2021-02-11T18:07:39.239" v="2273" actId="47"/>
        <pc:sldMkLst>
          <pc:docMk/>
          <pc:sldMk cId="3517174776" sldId="2076137311"/>
        </pc:sldMkLst>
        <pc:spChg chg="mod">
          <ac:chgData name="Beth Massi" userId="bd08b5aa-02b2-43fc-b15c-eeea7517ad71" providerId="ADAL" clId="{A387DFE6-AD3D-4FE8-9052-54EC6952B2AD}" dt="2021-02-11T18:06:40.915" v="2265" actId="20577"/>
          <ac:spMkLst>
            <pc:docMk/>
            <pc:sldMk cId="3517174776" sldId="2076137311"/>
            <ac:spMk id="2" creationId="{715D8CB4-13F2-4983-B81A-60929C14FA69}"/>
          </ac:spMkLst>
        </pc:spChg>
        <pc:spChg chg="mod">
          <ac:chgData name="Beth Massi" userId="bd08b5aa-02b2-43fc-b15c-eeea7517ad71" providerId="ADAL" clId="{A387DFE6-AD3D-4FE8-9052-54EC6952B2AD}" dt="2021-02-11T18:06:00.969" v="2208" actId="14100"/>
          <ac:spMkLst>
            <pc:docMk/>
            <pc:sldMk cId="3517174776" sldId="2076137311"/>
            <ac:spMk id="3" creationId="{011AA998-FC81-4E37-A8A0-B8F884BF7895}"/>
          </ac:spMkLst>
        </pc:spChg>
        <pc:spChg chg="mod">
          <ac:chgData name="Beth Massi" userId="bd08b5aa-02b2-43fc-b15c-eeea7517ad71" providerId="ADAL" clId="{A387DFE6-AD3D-4FE8-9052-54EC6952B2AD}" dt="2021-02-11T18:06:33.052" v="2243" actId="20577"/>
          <ac:spMkLst>
            <pc:docMk/>
            <pc:sldMk cId="3517174776" sldId="2076137311"/>
            <ac:spMk id="4" creationId="{8DB9370C-1F1C-4348-BD29-585C0941BD63}"/>
          </ac:spMkLst>
        </pc:spChg>
        <pc:spChg chg="add mod">
          <ac:chgData name="Beth Massi" userId="bd08b5aa-02b2-43fc-b15c-eeea7517ad71" providerId="ADAL" clId="{A387DFE6-AD3D-4FE8-9052-54EC6952B2AD}" dt="2021-02-11T18:06:51.743" v="2266"/>
          <ac:spMkLst>
            <pc:docMk/>
            <pc:sldMk cId="3517174776" sldId="2076137311"/>
            <ac:spMk id="9" creationId="{67B02C8B-D885-49E6-BBC2-36E160300D1D}"/>
          </ac:spMkLst>
        </pc:spChg>
        <pc:picChg chg="add">
          <ac:chgData name="Beth Massi" userId="bd08b5aa-02b2-43fc-b15c-eeea7517ad71" providerId="ADAL" clId="{A387DFE6-AD3D-4FE8-9052-54EC6952B2AD}" dt="2021-02-11T18:06:10.534" v="2209" actId="22"/>
          <ac:picMkLst>
            <pc:docMk/>
            <pc:sldMk cId="3517174776" sldId="2076137311"/>
            <ac:picMk id="6" creationId="{EBD3ACCD-F391-4CBF-B60A-0B9F0AD69E52}"/>
          </ac:picMkLst>
        </pc:picChg>
        <pc:picChg chg="add">
          <ac:chgData name="Beth Massi" userId="bd08b5aa-02b2-43fc-b15c-eeea7517ad71" providerId="ADAL" clId="{A387DFE6-AD3D-4FE8-9052-54EC6952B2AD}" dt="2021-02-11T18:06:19.598" v="2210" actId="22"/>
          <ac:picMkLst>
            <pc:docMk/>
            <pc:sldMk cId="3517174776" sldId="2076137311"/>
            <ac:picMk id="8" creationId="{E74C337A-042D-4BB5-A3C7-B16531F5B7ED}"/>
          </ac:picMkLst>
        </pc:picChg>
      </pc:sldChg>
      <pc:sldChg chg="addSp delSp modSp new mod ord modNotesTx">
        <pc:chgData name="Beth Massi" userId="bd08b5aa-02b2-43fc-b15c-eeea7517ad71" providerId="ADAL" clId="{A387DFE6-AD3D-4FE8-9052-54EC6952B2AD}" dt="2021-02-25T00:58:36.052" v="15598" actId="20577"/>
        <pc:sldMkLst>
          <pc:docMk/>
          <pc:sldMk cId="2807943877" sldId="2076137312"/>
        </pc:sldMkLst>
        <pc:spChg chg="mod">
          <ac:chgData name="Beth Massi" userId="bd08b5aa-02b2-43fc-b15c-eeea7517ad71" providerId="ADAL" clId="{A387DFE6-AD3D-4FE8-9052-54EC6952B2AD}" dt="2021-02-19T22:12:30.215" v="12197" actId="20577"/>
          <ac:spMkLst>
            <pc:docMk/>
            <pc:sldMk cId="2807943877" sldId="2076137312"/>
            <ac:spMk id="2" creationId="{A0F4418A-7504-47EA-9FF0-9DE869AD294B}"/>
          </ac:spMkLst>
        </pc:spChg>
        <pc:spChg chg="mod">
          <ac:chgData name="Beth Massi" userId="bd08b5aa-02b2-43fc-b15c-eeea7517ad71" providerId="ADAL" clId="{A387DFE6-AD3D-4FE8-9052-54EC6952B2AD}" dt="2021-02-25T00:58:13.176" v="15557" actId="6549"/>
          <ac:spMkLst>
            <pc:docMk/>
            <pc:sldMk cId="2807943877" sldId="2076137312"/>
            <ac:spMk id="3" creationId="{8C81955C-87CD-4617-B3FE-61042FCADD2F}"/>
          </ac:spMkLst>
        </pc:spChg>
        <pc:spChg chg="add del mod">
          <ac:chgData name="Beth Massi" userId="bd08b5aa-02b2-43fc-b15c-eeea7517ad71" providerId="ADAL" clId="{A387DFE6-AD3D-4FE8-9052-54EC6952B2AD}" dt="2021-02-19T22:12:33.004" v="12198" actId="478"/>
          <ac:spMkLst>
            <pc:docMk/>
            <pc:sldMk cId="2807943877" sldId="2076137312"/>
            <ac:spMk id="5" creationId="{883AE0E2-D69A-4240-95A3-94E39A6672C6}"/>
          </ac:spMkLst>
        </pc:spChg>
      </pc:sldChg>
      <pc:sldChg chg="addSp delSp modSp add mod addAnim delAnim modAnim modNotesTx">
        <pc:chgData name="Beth Massi" userId="bd08b5aa-02b2-43fc-b15c-eeea7517ad71" providerId="ADAL" clId="{A387DFE6-AD3D-4FE8-9052-54EC6952B2AD}" dt="2021-02-23T23:11:28.802" v="14317" actId="1076"/>
        <pc:sldMkLst>
          <pc:docMk/>
          <pc:sldMk cId="3542200302" sldId="2076137313"/>
        </pc:sldMkLst>
        <pc:spChg chg="mod">
          <ac:chgData name="Beth Massi" userId="bd08b5aa-02b2-43fc-b15c-eeea7517ad71" providerId="ADAL" clId="{A387DFE6-AD3D-4FE8-9052-54EC6952B2AD}" dt="2021-02-18T22:48:36.304" v="11098" actId="14100"/>
          <ac:spMkLst>
            <pc:docMk/>
            <pc:sldMk cId="3542200302" sldId="2076137313"/>
            <ac:spMk id="10" creationId="{A3CF1AB3-B114-4062-865A-F2226CDEBD54}"/>
          </ac:spMkLst>
        </pc:spChg>
        <pc:spChg chg="add del">
          <ac:chgData name="Beth Massi" userId="bd08b5aa-02b2-43fc-b15c-eeea7517ad71" providerId="ADAL" clId="{A387DFE6-AD3D-4FE8-9052-54EC6952B2AD}" dt="2021-02-19T16:53:17.830" v="11757" actId="478"/>
          <ac:spMkLst>
            <pc:docMk/>
            <pc:sldMk cId="3542200302" sldId="2076137313"/>
            <ac:spMk id="11" creationId="{F9506832-1FD6-4ECD-A318-9EE5424769F0}"/>
          </ac:spMkLst>
        </pc:spChg>
        <pc:spChg chg="add mod">
          <ac:chgData name="Beth Massi" userId="bd08b5aa-02b2-43fc-b15c-eeea7517ad71" providerId="ADAL" clId="{A387DFE6-AD3D-4FE8-9052-54EC6952B2AD}" dt="2021-02-18T22:50:25.824" v="11126" actId="122"/>
          <ac:spMkLst>
            <pc:docMk/>
            <pc:sldMk cId="3542200302" sldId="2076137313"/>
            <ac:spMk id="12" creationId="{78307F27-CF86-4128-941D-DFDFD132AE68}"/>
          </ac:spMkLst>
        </pc:spChg>
        <pc:spChg chg="mod">
          <ac:chgData name="Beth Massi" userId="bd08b5aa-02b2-43fc-b15c-eeea7517ad71" providerId="ADAL" clId="{A387DFE6-AD3D-4FE8-9052-54EC6952B2AD}" dt="2021-02-18T22:48:23.758" v="11097" actId="207"/>
          <ac:spMkLst>
            <pc:docMk/>
            <pc:sldMk cId="3542200302" sldId="2076137313"/>
            <ac:spMk id="23" creationId="{9BCB4BFE-9304-4785-A53D-D17020FBCD91}"/>
          </ac:spMkLst>
        </pc:spChg>
        <pc:picChg chg="mod">
          <ac:chgData name="Beth Massi" userId="bd08b5aa-02b2-43fc-b15c-eeea7517ad71" providerId="ADAL" clId="{A387DFE6-AD3D-4FE8-9052-54EC6952B2AD}" dt="2021-02-23T23:10:47.500" v="14314" actId="1076"/>
          <ac:picMkLst>
            <pc:docMk/>
            <pc:sldMk cId="3542200302" sldId="2076137313"/>
            <ac:picMk id="4" creationId="{98637FA3-1D95-4EA7-810D-D82D27F6E7CD}"/>
          </ac:picMkLst>
        </pc:picChg>
        <pc:picChg chg="add del mod">
          <ac:chgData name="Beth Massi" userId="bd08b5aa-02b2-43fc-b15c-eeea7517ad71" providerId="ADAL" clId="{A387DFE6-AD3D-4FE8-9052-54EC6952B2AD}" dt="2021-02-18T22:20:05.263" v="10996" actId="478"/>
          <ac:picMkLst>
            <pc:docMk/>
            <pc:sldMk cId="3542200302" sldId="2076137313"/>
            <ac:picMk id="5" creationId="{D93D1DEC-0DEC-40BE-8CD5-5F1EC1A99189}"/>
          </ac:picMkLst>
        </pc:picChg>
        <pc:picChg chg="mod">
          <ac:chgData name="Beth Massi" userId="bd08b5aa-02b2-43fc-b15c-eeea7517ad71" providerId="ADAL" clId="{A387DFE6-AD3D-4FE8-9052-54EC6952B2AD}" dt="2021-02-23T22:29:56.592" v="14309" actId="1076"/>
          <ac:picMkLst>
            <pc:docMk/>
            <pc:sldMk cId="3542200302" sldId="2076137313"/>
            <ac:picMk id="6" creationId="{C53CE48E-9995-40F8-99D5-19D73F89AD50}"/>
          </ac:picMkLst>
        </pc:picChg>
        <pc:picChg chg="mod">
          <ac:chgData name="Beth Massi" userId="bd08b5aa-02b2-43fc-b15c-eeea7517ad71" providerId="ADAL" clId="{A387DFE6-AD3D-4FE8-9052-54EC6952B2AD}" dt="2021-02-23T22:29:56.592" v="14309" actId="1076"/>
          <ac:picMkLst>
            <pc:docMk/>
            <pc:sldMk cId="3542200302" sldId="2076137313"/>
            <ac:picMk id="7" creationId="{8A10AA21-CB91-4B17-8AB9-4ECD5A518E2B}"/>
          </ac:picMkLst>
        </pc:picChg>
        <pc:picChg chg="add mod">
          <ac:chgData name="Beth Massi" userId="bd08b5aa-02b2-43fc-b15c-eeea7517ad71" providerId="ADAL" clId="{A387DFE6-AD3D-4FE8-9052-54EC6952B2AD}" dt="2021-02-23T23:10:47.702" v="14315" actId="1076"/>
          <ac:picMkLst>
            <pc:docMk/>
            <pc:sldMk cId="3542200302" sldId="2076137313"/>
            <ac:picMk id="9" creationId="{45726E57-1623-4ED1-9E78-DBD1B5282E59}"/>
          </ac:picMkLst>
        </pc:picChg>
        <pc:picChg chg="mod">
          <ac:chgData name="Beth Massi" userId="bd08b5aa-02b2-43fc-b15c-eeea7517ad71" providerId="ADAL" clId="{A387DFE6-AD3D-4FE8-9052-54EC6952B2AD}" dt="2021-02-23T22:29:56.592" v="14309" actId="1076"/>
          <ac:picMkLst>
            <pc:docMk/>
            <pc:sldMk cId="3542200302" sldId="2076137313"/>
            <ac:picMk id="14" creationId="{9ABE91B1-1819-450F-BAD9-76B320C1D333}"/>
          </ac:picMkLst>
        </pc:picChg>
        <pc:picChg chg="add mod">
          <ac:chgData name="Beth Massi" userId="bd08b5aa-02b2-43fc-b15c-eeea7517ad71" providerId="ADAL" clId="{A387DFE6-AD3D-4FE8-9052-54EC6952B2AD}" dt="2021-02-23T23:11:28.802" v="14317" actId="1076"/>
          <ac:picMkLst>
            <pc:docMk/>
            <pc:sldMk cId="3542200302" sldId="2076137313"/>
            <ac:picMk id="15" creationId="{8FC5A02F-9D5E-41FF-8DBA-030EC00C4A40}"/>
          </ac:picMkLst>
        </pc:picChg>
        <pc:picChg chg="mod">
          <ac:chgData name="Beth Massi" userId="bd08b5aa-02b2-43fc-b15c-eeea7517ad71" providerId="ADAL" clId="{A387DFE6-AD3D-4FE8-9052-54EC6952B2AD}" dt="2021-02-23T23:10:47.283" v="14313" actId="1076"/>
          <ac:picMkLst>
            <pc:docMk/>
            <pc:sldMk cId="3542200302" sldId="2076137313"/>
            <ac:picMk id="17" creationId="{C5AA5538-3902-4CC9-87CD-1240CD902364}"/>
          </ac:picMkLst>
        </pc:picChg>
        <pc:picChg chg="mod">
          <ac:chgData name="Beth Massi" userId="bd08b5aa-02b2-43fc-b15c-eeea7517ad71" providerId="ADAL" clId="{A387DFE6-AD3D-4FE8-9052-54EC6952B2AD}" dt="2021-02-23T22:29:56.592" v="14309" actId="1076"/>
          <ac:picMkLst>
            <pc:docMk/>
            <pc:sldMk cId="3542200302" sldId="2076137313"/>
            <ac:picMk id="4104" creationId="{8D26A4E9-0405-47D4-AC3A-08436C5C42F1}"/>
          </ac:picMkLst>
        </pc:picChg>
      </pc:sldChg>
      <pc:sldChg chg="new del">
        <pc:chgData name="Beth Massi" userId="bd08b5aa-02b2-43fc-b15c-eeea7517ad71" providerId="ADAL" clId="{A387DFE6-AD3D-4FE8-9052-54EC6952B2AD}" dt="2021-02-22T18:46:32.663" v="13781" actId="47"/>
        <pc:sldMkLst>
          <pc:docMk/>
          <pc:sldMk cId="597376499" sldId="2076137314"/>
        </pc:sldMkLst>
      </pc:sldChg>
      <pc:sldChg chg="add del">
        <pc:chgData name="Beth Massi" userId="bd08b5aa-02b2-43fc-b15c-eeea7517ad71" providerId="ADAL" clId="{A387DFE6-AD3D-4FE8-9052-54EC6952B2AD}" dt="2021-02-22T18:47:20.866" v="13783" actId="22"/>
        <pc:sldMkLst>
          <pc:docMk/>
          <pc:sldMk cId="1980762449" sldId="2076137314"/>
        </pc:sldMkLst>
      </pc:sldChg>
      <pc:sldChg chg="delSp modSp add del mod ord delAnim modAnim modNotesTx">
        <pc:chgData name="Beth Massi" userId="bd08b5aa-02b2-43fc-b15c-eeea7517ad71" providerId="ADAL" clId="{A387DFE6-AD3D-4FE8-9052-54EC6952B2AD}" dt="2021-02-22T22:31:39.911" v="14284" actId="47"/>
        <pc:sldMkLst>
          <pc:docMk/>
          <pc:sldMk cId="3534518658" sldId="2076137314"/>
        </pc:sldMkLst>
        <pc:spChg chg="mod">
          <ac:chgData name="Beth Massi" userId="bd08b5aa-02b2-43fc-b15c-eeea7517ad71" providerId="ADAL" clId="{A387DFE6-AD3D-4FE8-9052-54EC6952B2AD}" dt="2021-02-22T19:09:41.026" v="13829" actId="20577"/>
          <ac:spMkLst>
            <pc:docMk/>
            <pc:sldMk cId="3534518658" sldId="2076137314"/>
            <ac:spMk id="6" creationId="{8F5D41B1-BB13-463C-BB5F-AD8CAEE9CADF}"/>
          </ac:spMkLst>
        </pc:spChg>
        <pc:spChg chg="del mod">
          <ac:chgData name="Beth Massi" userId="bd08b5aa-02b2-43fc-b15c-eeea7517ad71" providerId="ADAL" clId="{A387DFE6-AD3D-4FE8-9052-54EC6952B2AD}" dt="2021-02-22T22:31:08.813" v="14276"/>
          <ac:spMkLst>
            <pc:docMk/>
            <pc:sldMk cId="3534518658" sldId="2076137314"/>
            <ac:spMk id="11" creationId="{C0E7814F-772A-488B-9829-94D3C5B349DF}"/>
          </ac:spMkLst>
        </pc:spChg>
      </pc:sldChg>
      <pc:sldChg chg="modSp add mod ord modAnim">
        <pc:chgData name="Beth Massi" userId="bd08b5aa-02b2-43fc-b15c-eeea7517ad71" providerId="ADAL" clId="{A387DFE6-AD3D-4FE8-9052-54EC6952B2AD}" dt="2021-02-25T00:57:35.977" v="15556" actId="20577"/>
        <pc:sldMkLst>
          <pc:docMk/>
          <pc:sldMk cId="1946275379" sldId="2076137315"/>
        </pc:sldMkLst>
        <pc:spChg chg="mod">
          <ac:chgData name="Beth Massi" userId="bd08b5aa-02b2-43fc-b15c-eeea7517ad71" providerId="ADAL" clId="{A387DFE6-AD3D-4FE8-9052-54EC6952B2AD}" dt="2021-02-25T00:57:35.977" v="15556" actId="20577"/>
          <ac:spMkLst>
            <pc:docMk/>
            <pc:sldMk cId="1946275379" sldId="2076137315"/>
            <ac:spMk id="3" creationId="{1470AD70-ADA0-47E0-947B-11A95CD6BE2E}"/>
          </ac:spMkLst>
        </pc:spChg>
      </pc:sldChg>
      <pc:sldChg chg="addSp delSp modSp add del mod">
        <pc:chgData name="Beth Massi" userId="bd08b5aa-02b2-43fc-b15c-eeea7517ad71" providerId="ADAL" clId="{A387DFE6-AD3D-4FE8-9052-54EC6952B2AD}" dt="2021-02-22T19:31:16.127" v="14185" actId="47"/>
        <pc:sldMkLst>
          <pc:docMk/>
          <pc:sldMk cId="732018394" sldId="2076137316"/>
        </pc:sldMkLst>
        <pc:spChg chg="add del mod">
          <ac:chgData name="Beth Massi" userId="bd08b5aa-02b2-43fc-b15c-eeea7517ad71" providerId="ADAL" clId="{A387DFE6-AD3D-4FE8-9052-54EC6952B2AD}" dt="2021-02-22T19:31:14.947" v="14184" actId="478"/>
          <ac:spMkLst>
            <pc:docMk/>
            <pc:sldMk cId="732018394" sldId="2076137316"/>
            <ac:spMk id="4" creationId="{B48020DD-F7BE-4F0D-879D-EC7EBDF562C6}"/>
          </ac:spMkLst>
        </pc:spChg>
      </pc:sldChg>
      <pc:sldChg chg="modSp new mod modNotesTx">
        <pc:chgData name="Beth Massi" userId="bd08b5aa-02b2-43fc-b15c-eeea7517ad71" providerId="ADAL" clId="{A387DFE6-AD3D-4FE8-9052-54EC6952B2AD}" dt="2021-02-24T22:34:12.380" v="14979" actId="6549"/>
        <pc:sldMkLst>
          <pc:docMk/>
          <pc:sldMk cId="1138265703" sldId="2076137316"/>
        </pc:sldMkLst>
        <pc:spChg chg="mod">
          <ac:chgData name="Beth Massi" userId="bd08b5aa-02b2-43fc-b15c-eeea7517ad71" providerId="ADAL" clId="{A387DFE6-AD3D-4FE8-9052-54EC6952B2AD}" dt="2021-02-22T22:30:34.881" v="14241" actId="20577"/>
          <ac:spMkLst>
            <pc:docMk/>
            <pc:sldMk cId="1138265703" sldId="2076137316"/>
            <ac:spMk id="2" creationId="{A2E70434-DBD4-40B5-A7C2-C55F2979A0D8}"/>
          </ac:spMkLst>
        </pc:spChg>
        <pc:spChg chg="mod">
          <ac:chgData name="Beth Massi" userId="bd08b5aa-02b2-43fc-b15c-eeea7517ad71" providerId="ADAL" clId="{A387DFE6-AD3D-4FE8-9052-54EC6952B2AD}" dt="2021-02-24T22:33:52.571" v="14958" actId="6549"/>
          <ac:spMkLst>
            <pc:docMk/>
            <pc:sldMk cId="1138265703" sldId="2076137316"/>
            <ac:spMk id="3" creationId="{E8F7004F-9C43-4E99-937D-062FD2D6DDA5}"/>
          </ac:spMkLst>
        </pc:spChg>
        <pc:spChg chg="mod">
          <ac:chgData name="Beth Massi" userId="bd08b5aa-02b2-43fc-b15c-eeea7517ad71" providerId="ADAL" clId="{A387DFE6-AD3D-4FE8-9052-54EC6952B2AD}" dt="2021-02-24T21:47:12.151" v="14947" actId="20577"/>
          <ac:spMkLst>
            <pc:docMk/>
            <pc:sldMk cId="1138265703" sldId="2076137316"/>
            <ac:spMk id="4" creationId="{05B8799E-D2F0-42DE-8092-034B85E9EC78}"/>
          </ac:spMkLst>
        </pc:spChg>
      </pc:sldChg>
      <pc:sldChg chg="add modNotesTx">
        <pc:chgData name="Beth Massi" userId="bd08b5aa-02b2-43fc-b15c-eeea7517ad71" providerId="ADAL" clId="{A387DFE6-AD3D-4FE8-9052-54EC6952B2AD}" dt="2021-02-25T01:07:32.456" v="15821" actId="20577"/>
        <pc:sldMkLst>
          <pc:docMk/>
          <pc:sldMk cId="2721072667" sldId="2076137317"/>
        </pc:sldMkLst>
      </pc:sldChg>
      <pc:sldMasterChg chg="addSldLayout delSldLayout modSldLayout">
        <pc:chgData name="Beth Massi" userId="bd08b5aa-02b2-43fc-b15c-eeea7517ad71" providerId="ADAL" clId="{A387DFE6-AD3D-4FE8-9052-54EC6952B2AD}" dt="2021-02-11T01:25:40.748" v="433" actId="22"/>
        <pc:sldMasterMkLst>
          <pc:docMk/>
          <pc:sldMasterMk cId="931873889" sldId="2147483751"/>
        </pc:sldMasterMkLst>
        <pc:sldLayoutChg chg="del">
          <pc:chgData name="Beth Massi" userId="bd08b5aa-02b2-43fc-b15c-eeea7517ad71" providerId="ADAL" clId="{A387DFE6-AD3D-4FE8-9052-54EC6952B2AD}" dt="2021-02-11T00:10:06.449" v="101" actId="47"/>
          <pc:sldLayoutMkLst>
            <pc:docMk/>
            <pc:sldMasterMk cId="931873889" sldId="2147483751"/>
            <pc:sldLayoutMk cId="2470178572" sldId="2147483779"/>
          </pc:sldLayoutMkLst>
        </pc:sldLayoutChg>
        <pc:sldLayoutChg chg="add del mod replId">
          <pc:chgData name="Beth Massi" userId="bd08b5aa-02b2-43fc-b15c-eeea7517ad71" providerId="ADAL" clId="{A387DFE6-AD3D-4FE8-9052-54EC6952B2AD}" dt="2021-02-11T01:25:40.748" v="433" actId="22"/>
          <pc:sldLayoutMkLst>
            <pc:docMk/>
            <pc:sldMasterMk cId="931873889" sldId="2147483751"/>
            <pc:sldLayoutMk cId="303857528" sldId="2147483801"/>
          </pc:sldLayoutMkLst>
        </pc:sldLayoutChg>
      </pc:sldMasterChg>
      <pc:sldMasterChg chg="addSldLayout delSldLayout modSldLayout">
        <pc:chgData name="Beth Massi" userId="bd08b5aa-02b2-43fc-b15c-eeea7517ad71" providerId="ADAL" clId="{A387DFE6-AD3D-4FE8-9052-54EC6952B2AD}" dt="2021-02-18T19:50:26.248" v="10819" actId="6014"/>
        <pc:sldMasterMkLst>
          <pc:docMk/>
          <pc:sldMasterMk cId="2691677774" sldId="2147483764"/>
        </pc:sldMasterMkLst>
        <pc:sldLayoutChg chg="add del mod replId">
          <pc:chgData name="Beth Massi" userId="bd08b5aa-02b2-43fc-b15c-eeea7517ad71" providerId="ADAL" clId="{A387DFE6-AD3D-4FE8-9052-54EC6952B2AD}" dt="2021-02-11T01:21:37.964" v="315" actId="22"/>
          <pc:sldLayoutMkLst>
            <pc:docMk/>
            <pc:sldMasterMk cId="2691677774" sldId="2147483764"/>
            <pc:sldLayoutMk cId="746888838" sldId="2147483779"/>
          </pc:sldLayoutMkLst>
        </pc:sldLayoutChg>
        <pc:sldLayoutChg chg="delSp modSp mod">
          <pc:chgData name="Beth Massi" userId="bd08b5aa-02b2-43fc-b15c-eeea7517ad71" providerId="ADAL" clId="{A387DFE6-AD3D-4FE8-9052-54EC6952B2AD}" dt="2021-02-11T18:08:40.669" v="2286" actId="478"/>
          <pc:sldLayoutMkLst>
            <pc:docMk/>
            <pc:sldMasterMk cId="2691677774" sldId="2147483764"/>
            <pc:sldLayoutMk cId="864655938" sldId="2147483864"/>
          </pc:sldLayoutMkLst>
          <pc:spChg chg="mod">
            <ac:chgData name="Beth Massi" userId="bd08b5aa-02b2-43fc-b15c-eeea7517ad71" providerId="ADAL" clId="{A387DFE6-AD3D-4FE8-9052-54EC6952B2AD}" dt="2021-02-11T18:08:18" v="2284" actId="20577"/>
            <ac:spMkLst>
              <pc:docMk/>
              <pc:sldMasterMk cId="2691677774" sldId="2147483764"/>
              <pc:sldLayoutMk cId="864655938" sldId="2147483864"/>
              <ac:spMk id="6" creationId="{E3D2D5C4-B844-114B-9697-42D21689D269}"/>
            </ac:spMkLst>
          </pc:spChg>
          <pc:picChg chg="del">
            <ac:chgData name="Beth Massi" userId="bd08b5aa-02b2-43fc-b15c-eeea7517ad71" providerId="ADAL" clId="{A387DFE6-AD3D-4FE8-9052-54EC6952B2AD}" dt="2021-02-11T18:08:40.669" v="2286" actId="478"/>
            <ac:picMkLst>
              <pc:docMk/>
              <pc:sldMasterMk cId="2691677774" sldId="2147483764"/>
              <pc:sldLayoutMk cId="864655938" sldId="2147483864"/>
              <ac:picMk id="11" creationId="{89CF02AA-2166-2947-AE4F-C1E42119F0B6}"/>
            </ac:picMkLst>
          </pc:picChg>
        </pc:sldLayoutChg>
        <pc:sldLayoutChg chg="delSp mod delAnim">
          <pc:chgData name="Beth Massi" userId="bd08b5aa-02b2-43fc-b15c-eeea7517ad71" providerId="ADAL" clId="{A387DFE6-AD3D-4FE8-9052-54EC6952B2AD}" dt="2021-02-18T19:50:26.248" v="10819" actId="6014"/>
          <pc:sldLayoutMkLst>
            <pc:docMk/>
            <pc:sldMasterMk cId="2691677774" sldId="2147483764"/>
            <pc:sldLayoutMk cId="492885725" sldId="2147483865"/>
          </pc:sldLayoutMkLst>
          <pc:spChg chg="del">
            <ac:chgData name="Beth Massi" userId="bd08b5aa-02b2-43fc-b15c-eeea7517ad71" providerId="ADAL" clId="{A387DFE6-AD3D-4FE8-9052-54EC6952B2AD}" dt="2021-02-18T19:48:55.045" v="10818" actId="478"/>
            <ac:spMkLst>
              <pc:docMk/>
              <pc:sldMasterMk cId="2691677774" sldId="2147483764"/>
              <pc:sldLayoutMk cId="492885725" sldId="2147483865"/>
              <ac:spMk id="6" creationId="{E3D2D5C4-B844-114B-9697-42D21689D269}"/>
            </ac:spMkLst>
          </pc:spChg>
        </pc:sldLayoutChg>
      </pc:sldMasterChg>
      <pc:sldMasterChg chg="delSldLayout">
        <pc:chgData name="Beth Massi" userId="bd08b5aa-02b2-43fc-b15c-eeea7517ad71" providerId="ADAL" clId="{A387DFE6-AD3D-4FE8-9052-54EC6952B2AD}" dt="2021-02-11T00:10:22.829" v="105" actId="47"/>
        <pc:sldMasterMkLst>
          <pc:docMk/>
          <pc:sldMasterMk cId="1393467730" sldId="2147483778"/>
        </pc:sldMasterMkLst>
        <pc:sldLayoutChg chg="del">
          <pc:chgData name="Beth Massi" userId="bd08b5aa-02b2-43fc-b15c-eeea7517ad71" providerId="ADAL" clId="{A387DFE6-AD3D-4FE8-9052-54EC6952B2AD}" dt="2021-02-11T00:10:22.829" v="105" actId="47"/>
          <pc:sldLayoutMkLst>
            <pc:docMk/>
            <pc:sldMasterMk cId="1393467730" sldId="2147483778"/>
            <pc:sldLayoutMk cId="3536756710" sldId="2147483748"/>
          </pc:sldLayoutMkLst>
        </pc:sldLayoutChg>
      </pc:sldMasterChg>
      <pc:sldMasterChg chg="addSldLayout delSldLayout modSldLayout">
        <pc:chgData name="Beth Massi" userId="bd08b5aa-02b2-43fc-b15c-eeea7517ad71" providerId="ADAL" clId="{A387DFE6-AD3D-4FE8-9052-54EC6952B2AD}" dt="2021-02-11T02:05:29.873" v="1523" actId="22"/>
        <pc:sldMasterMkLst>
          <pc:docMk/>
          <pc:sldMasterMk cId="3485550667" sldId="2147483779"/>
        </pc:sldMasterMkLst>
        <pc:sldLayoutChg chg="add del mod">
          <pc:chgData name="Beth Massi" userId="bd08b5aa-02b2-43fc-b15c-eeea7517ad71" providerId="ADAL" clId="{A387DFE6-AD3D-4FE8-9052-54EC6952B2AD}" dt="2021-02-11T01:33:38.226" v="464" actId="22"/>
          <pc:sldLayoutMkLst>
            <pc:docMk/>
            <pc:sldMasterMk cId="3485550667" sldId="2147483779"/>
            <pc:sldLayoutMk cId="3569663055" sldId="2147483801"/>
          </pc:sldLayoutMkLst>
        </pc:sldLayoutChg>
        <pc:sldLayoutChg chg="add del mod replId">
          <pc:chgData name="Beth Massi" userId="bd08b5aa-02b2-43fc-b15c-eeea7517ad71" providerId="ADAL" clId="{A387DFE6-AD3D-4FE8-9052-54EC6952B2AD}" dt="2021-02-11T02:05:29.873" v="1523" actId="22"/>
          <pc:sldLayoutMkLst>
            <pc:docMk/>
            <pc:sldMasterMk cId="3485550667" sldId="2147483779"/>
            <pc:sldLayoutMk cId="1641186720" sldId="2147483864"/>
          </pc:sldLayoutMkLst>
        </pc:sldLayoutChg>
      </pc:sldMasterChg>
      <pc:sldMasterChg chg="addSldLayout modSldLayout">
        <pc:chgData name="Beth Massi" userId="bd08b5aa-02b2-43fc-b15c-eeea7517ad71" providerId="ADAL" clId="{A387DFE6-AD3D-4FE8-9052-54EC6952B2AD}" dt="2021-02-11T01:59:40.072" v="1295" actId="22"/>
        <pc:sldMasterMkLst>
          <pc:docMk/>
          <pc:sldMasterMk cId="2859984776" sldId="2147483825"/>
        </pc:sldMasterMkLst>
        <pc:sldLayoutChg chg="add mod">
          <pc:chgData name="Beth Massi" userId="bd08b5aa-02b2-43fc-b15c-eeea7517ad71" providerId="ADAL" clId="{A387DFE6-AD3D-4FE8-9052-54EC6952B2AD}" dt="2021-02-11T01:59:40.072" v="1295" actId="22"/>
          <pc:sldLayoutMkLst>
            <pc:docMk/>
            <pc:sldMasterMk cId="2859984776" sldId="2147483825"/>
            <pc:sldLayoutMk cId="1187406807" sldId="2147483863"/>
          </pc:sldLayoutMkLst>
        </pc:sldLayoutChg>
      </pc:sldMasterChg>
    </pc:docChg>
  </pc:docChgLst>
  <pc:docChgLst>
    <pc:chgData clId="Web-{4BD57604-C77E-4ABE-A67F-FD88B4CC3ED6}"/>
    <pc:docChg chg="">
      <pc:chgData name="" userId="" providerId="" clId="Web-{4BD57604-C77E-4ABE-A67F-FD88B4CC3ED6}" dt="2021-02-12T17:06:08.548" v="0"/>
      <pc:docMkLst>
        <pc:docMk/>
      </pc:docMkLst>
      <pc:sldChg chg="modCm">
        <pc:chgData name="" userId="" providerId="" clId="Web-{4BD57604-C77E-4ABE-A67F-FD88B4CC3ED6}" dt="2021-02-12T17:06:08.548" v="0"/>
        <pc:sldMkLst>
          <pc:docMk/>
          <pc:sldMk cId="3874002449" sldId="379"/>
        </pc:sldMkLst>
      </pc:sldChg>
    </pc:docChg>
  </pc:docChgLst>
  <pc:docChgLst>
    <pc:chgData name="Sachin Thakur" userId="361dd889-2488-4f25-b81e-6a67b8546d7e" providerId="ADAL" clId="{2E65F0CA-66CD-46D2-B3E6-2DB304C2393E}"/>
    <pc:docChg chg="undo redo custSel addSld delSld modSld addMainMaster modMainMaster">
      <pc:chgData name="Sachin Thakur" userId="361dd889-2488-4f25-b81e-6a67b8546d7e" providerId="ADAL" clId="{2E65F0CA-66CD-46D2-B3E6-2DB304C2393E}" dt="2020-10-30T20:10:54.783" v="249" actId="20577"/>
      <pc:docMkLst>
        <pc:docMk/>
      </pc:docMkLst>
      <pc:sldChg chg="addSp delSp modSp del mod">
        <pc:chgData name="Sachin Thakur" userId="361dd889-2488-4f25-b81e-6a67b8546d7e" providerId="ADAL" clId="{2E65F0CA-66CD-46D2-B3E6-2DB304C2393E}" dt="2020-10-30T19:31:28.663" v="31" actId="47"/>
        <pc:sldMkLst>
          <pc:docMk/>
          <pc:sldMk cId="915689193" sldId="2076137279"/>
        </pc:sldMkLst>
        <pc:spChg chg="del">
          <ac:chgData name="Sachin Thakur" userId="361dd889-2488-4f25-b81e-6a67b8546d7e" providerId="ADAL" clId="{2E65F0CA-66CD-46D2-B3E6-2DB304C2393E}" dt="2020-10-30T17:29:44.678" v="2" actId="478"/>
          <ac:spMkLst>
            <pc:docMk/>
            <pc:sldMk cId="915689193" sldId="2076137279"/>
            <ac:spMk id="2" creationId="{C8F2705D-A411-4EF0-A5BE-46CE2AD87092}"/>
          </ac:spMkLst>
        </pc:spChg>
        <pc:spChg chg="del">
          <ac:chgData name="Sachin Thakur" userId="361dd889-2488-4f25-b81e-6a67b8546d7e" providerId="ADAL" clId="{2E65F0CA-66CD-46D2-B3E6-2DB304C2393E}" dt="2020-10-30T17:29:37.171" v="0" actId="478"/>
          <ac:spMkLst>
            <pc:docMk/>
            <pc:sldMk cId="915689193" sldId="2076137279"/>
            <ac:spMk id="3" creationId="{5B7D50C7-0A02-4282-8F11-39622E7F512A}"/>
          </ac:spMkLst>
        </pc:spChg>
        <pc:spChg chg="add del mod">
          <ac:chgData name="Sachin Thakur" userId="361dd889-2488-4f25-b81e-6a67b8546d7e" providerId="ADAL" clId="{2E65F0CA-66CD-46D2-B3E6-2DB304C2393E}" dt="2020-10-30T17:29:41.628" v="1" actId="478"/>
          <ac:spMkLst>
            <pc:docMk/>
            <pc:sldMk cId="915689193" sldId="2076137279"/>
            <ac:spMk id="5" creationId="{E056F486-C939-4ABF-B793-4516753FB9DA}"/>
          </ac:spMkLst>
        </pc:spChg>
        <pc:spChg chg="add del mod">
          <ac:chgData name="Sachin Thakur" userId="361dd889-2488-4f25-b81e-6a67b8546d7e" providerId="ADAL" clId="{2E65F0CA-66CD-46D2-B3E6-2DB304C2393E}" dt="2020-10-30T17:29:48.300" v="4" actId="478"/>
          <ac:spMkLst>
            <pc:docMk/>
            <pc:sldMk cId="915689193" sldId="2076137279"/>
            <ac:spMk id="7" creationId="{8025551A-E4B9-4BC5-9274-37E56B0333E7}"/>
          </ac:spMkLst>
        </pc:spChg>
        <pc:spChg chg="add del">
          <ac:chgData name="Sachin Thakur" userId="361dd889-2488-4f25-b81e-6a67b8546d7e" providerId="ADAL" clId="{2E65F0CA-66CD-46D2-B3E6-2DB304C2393E}" dt="2020-10-30T17:30:24.950" v="9" actId="22"/>
          <ac:spMkLst>
            <pc:docMk/>
            <pc:sldMk cId="915689193" sldId="2076137279"/>
            <ac:spMk id="11" creationId="{33DF39DF-00DA-479F-8F3E-651EE9866E25}"/>
          </ac:spMkLst>
        </pc:spChg>
        <pc:spChg chg="add mod">
          <ac:chgData name="Sachin Thakur" userId="361dd889-2488-4f25-b81e-6a67b8546d7e" providerId="ADAL" clId="{2E65F0CA-66CD-46D2-B3E6-2DB304C2393E}" dt="2020-10-30T17:30:24.988" v="11"/>
          <ac:spMkLst>
            <pc:docMk/>
            <pc:sldMk cId="915689193" sldId="2076137279"/>
            <ac:spMk id="13" creationId="{CF7269E9-9188-4FA4-A670-D316EE351C8D}"/>
          </ac:spMkLst>
        </pc:spChg>
        <pc:spChg chg="add mod">
          <ac:chgData name="Sachin Thakur" userId="361dd889-2488-4f25-b81e-6a67b8546d7e" providerId="ADAL" clId="{2E65F0CA-66CD-46D2-B3E6-2DB304C2393E}" dt="2020-10-30T17:30:56.586" v="13" actId="27636"/>
          <ac:spMkLst>
            <pc:docMk/>
            <pc:sldMk cId="915689193" sldId="2076137279"/>
            <ac:spMk id="14" creationId="{530F0469-222E-4933-B211-50AF33E10FC4}"/>
          </ac:spMkLst>
        </pc:spChg>
        <pc:spChg chg="add del mod">
          <ac:chgData name="Sachin Thakur" userId="361dd889-2488-4f25-b81e-6a67b8546d7e" providerId="ADAL" clId="{2E65F0CA-66CD-46D2-B3E6-2DB304C2393E}" dt="2020-10-30T17:31:38.622" v="15" actId="478"/>
          <ac:spMkLst>
            <pc:docMk/>
            <pc:sldMk cId="915689193" sldId="2076137279"/>
            <ac:spMk id="16" creationId="{9998E532-A45B-41A9-B511-E4DEC5126C41}"/>
          </ac:spMkLst>
        </pc:spChg>
        <pc:spChg chg="add del mod">
          <ac:chgData name="Sachin Thakur" userId="361dd889-2488-4f25-b81e-6a67b8546d7e" providerId="ADAL" clId="{2E65F0CA-66CD-46D2-B3E6-2DB304C2393E}" dt="2020-10-30T17:31:56.079" v="19"/>
          <ac:spMkLst>
            <pc:docMk/>
            <pc:sldMk cId="915689193" sldId="2076137279"/>
            <ac:spMk id="17" creationId="{A85FDBCE-5CEA-4342-85EB-27BD8519D367}"/>
          </ac:spMkLst>
        </pc:spChg>
        <pc:spChg chg="add mod">
          <ac:chgData name="Sachin Thakur" userId="361dd889-2488-4f25-b81e-6a67b8546d7e" providerId="ADAL" clId="{2E65F0CA-66CD-46D2-B3E6-2DB304C2393E}" dt="2020-10-30T17:35:01.787" v="30" actId="20577"/>
          <ac:spMkLst>
            <pc:docMk/>
            <pc:sldMk cId="915689193" sldId="2076137279"/>
            <ac:spMk id="18" creationId="{CCCE035A-646F-4ABE-9C16-1F5F93B83A31}"/>
          </ac:spMkLst>
        </pc:spChg>
        <pc:spChg chg="mod">
          <ac:chgData name="Sachin Thakur" userId="361dd889-2488-4f25-b81e-6a67b8546d7e" providerId="ADAL" clId="{2E65F0CA-66CD-46D2-B3E6-2DB304C2393E}" dt="2020-10-30T17:33:41.252" v="22"/>
          <ac:spMkLst>
            <pc:docMk/>
            <pc:sldMk cId="915689193" sldId="2076137279"/>
            <ac:spMk id="23" creationId="{4D018C41-DCD2-497E-BF62-6D86F7F9B7F8}"/>
          </ac:spMkLst>
        </pc:spChg>
        <pc:spChg chg="mod">
          <ac:chgData name="Sachin Thakur" userId="361dd889-2488-4f25-b81e-6a67b8546d7e" providerId="ADAL" clId="{2E65F0CA-66CD-46D2-B3E6-2DB304C2393E}" dt="2020-10-30T17:33:41.252" v="22"/>
          <ac:spMkLst>
            <pc:docMk/>
            <pc:sldMk cId="915689193" sldId="2076137279"/>
            <ac:spMk id="24" creationId="{5CFC7CB5-3CEC-4816-A61C-8EE4EFF0EEB0}"/>
          </ac:spMkLst>
        </pc:spChg>
        <pc:spChg chg="mod">
          <ac:chgData name="Sachin Thakur" userId="361dd889-2488-4f25-b81e-6a67b8546d7e" providerId="ADAL" clId="{2E65F0CA-66CD-46D2-B3E6-2DB304C2393E}" dt="2020-10-30T17:33:41.252" v="22"/>
          <ac:spMkLst>
            <pc:docMk/>
            <pc:sldMk cId="915689193" sldId="2076137279"/>
            <ac:spMk id="26" creationId="{C73FCB63-1538-44F1-9A91-712AAA252B51}"/>
          </ac:spMkLst>
        </pc:spChg>
        <pc:spChg chg="mod">
          <ac:chgData name="Sachin Thakur" userId="361dd889-2488-4f25-b81e-6a67b8546d7e" providerId="ADAL" clId="{2E65F0CA-66CD-46D2-B3E6-2DB304C2393E}" dt="2020-10-30T17:33:41.252" v="22"/>
          <ac:spMkLst>
            <pc:docMk/>
            <pc:sldMk cId="915689193" sldId="2076137279"/>
            <ac:spMk id="27" creationId="{58A5CC12-0D7D-4211-A217-0B685CD91B83}"/>
          </ac:spMkLst>
        </pc:spChg>
        <pc:spChg chg="mod">
          <ac:chgData name="Sachin Thakur" userId="361dd889-2488-4f25-b81e-6a67b8546d7e" providerId="ADAL" clId="{2E65F0CA-66CD-46D2-B3E6-2DB304C2393E}" dt="2020-10-30T17:33:41.252" v="22"/>
          <ac:spMkLst>
            <pc:docMk/>
            <pc:sldMk cId="915689193" sldId="2076137279"/>
            <ac:spMk id="29" creationId="{51E9B1DE-C1E4-47AB-84EB-E5C0338C59D2}"/>
          </ac:spMkLst>
        </pc:spChg>
        <pc:spChg chg="mod">
          <ac:chgData name="Sachin Thakur" userId="361dd889-2488-4f25-b81e-6a67b8546d7e" providerId="ADAL" clId="{2E65F0CA-66CD-46D2-B3E6-2DB304C2393E}" dt="2020-10-30T17:33:41.252" v="22"/>
          <ac:spMkLst>
            <pc:docMk/>
            <pc:sldMk cId="915689193" sldId="2076137279"/>
            <ac:spMk id="30" creationId="{E825B9B4-BC3D-46BF-BE94-4D95159B24EF}"/>
          </ac:spMkLst>
        </pc:spChg>
        <pc:spChg chg="mod">
          <ac:chgData name="Sachin Thakur" userId="361dd889-2488-4f25-b81e-6a67b8546d7e" providerId="ADAL" clId="{2E65F0CA-66CD-46D2-B3E6-2DB304C2393E}" dt="2020-10-30T17:33:41.252" v="22"/>
          <ac:spMkLst>
            <pc:docMk/>
            <pc:sldMk cId="915689193" sldId="2076137279"/>
            <ac:spMk id="32" creationId="{A88163FF-9A38-4BB6-800B-F0FF042E562E}"/>
          </ac:spMkLst>
        </pc:spChg>
        <pc:spChg chg="mod">
          <ac:chgData name="Sachin Thakur" userId="361dd889-2488-4f25-b81e-6a67b8546d7e" providerId="ADAL" clId="{2E65F0CA-66CD-46D2-B3E6-2DB304C2393E}" dt="2020-10-30T17:33:41.252" v="22"/>
          <ac:spMkLst>
            <pc:docMk/>
            <pc:sldMk cId="915689193" sldId="2076137279"/>
            <ac:spMk id="33" creationId="{EBC9888D-CF42-4795-94A2-78EE36D107D5}"/>
          </ac:spMkLst>
        </pc:spChg>
        <pc:spChg chg="mod">
          <ac:chgData name="Sachin Thakur" userId="361dd889-2488-4f25-b81e-6a67b8546d7e" providerId="ADAL" clId="{2E65F0CA-66CD-46D2-B3E6-2DB304C2393E}" dt="2020-10-30T17:33:41.252" v="22"/>
          <ac:spMkLst>
            <pc:docMk/>
            <pc:sldMk cId="915689193" sldId="2076137279"/>
            <ac:spMk id="35" creationId="{4563C8F9-450F-495B-9652-6CA9995D3179}"/>
          </ac:spMkLst>
        </pc:spChg>
        <pc:spChg chg="mod">
          <ac:chgData name="Sachin Thakur" userId="361dd889-2488-4f25-b81e-6a67b8546d7e" providerId="ADAL" clId="{2E65F0CA-66CD-46D2-B3E6-2DB304C2393E}" dt="2020-10-30T17:33:41.252" v="22"/>
          <ac:spMkLst>
            <pc:docMk/>
            <pc:sldMk cId="915689193" sldId="2076137279"/>
            <ac:spMk id="36" creationId="{170BCFEB-B46A-4C67-859B-34BD3F8628CE}"/>
          </ac:spMkLst>
        </pc:spChg>
        <pc:spChg chg="mod">
          <ac:chgData name="Sachin Thakur" userId="361dd889-2488-4f25-b81e-6a67b8546d7e" providerId="ADAL" clId="{2E65F0CA-66CD-46D2-B3E6-2DB304C2393E}" dt="2020-10-30T17:33:41.252" v="22"/>
          <ac:spMkLst>
            <pc:docMk/>
            <pc:sldMk cId="915689193" sldId="2076137279"/>
            <ac:spMk id="38" creationId="{2C2BBB77-C58C-4EDB-ACA8-E324BD034D18}"/>
          </ac:spMkLst>
        </pc:spChg>
        <pc:spChg chg="mod">
          <ac:chgData name="Sachin Thakur" userId="361dd889-2488-4f25-b81e-6a67b8546d7e" providerId="ADAL" clId="{2E65F0CA-66CD-46D2-B3E6-2DB304C2393E}" dt="2020-10-30T17:33:41.252" v="22"/>
          <ac:spMkLst>
            <pc:docMk/>
            <pc:sldMk cId="915689193" sldId="2076137279"/>
            <ac:spMk id="39" creationId="{C509F7E1-D49F-4658-9E03-89F696395BFD}"/>
          </ac:spMkLst>
        </pc:spChg>
        <pc:spChg chg="mod">
          <ac:chgData name="Sachin Thakur" userId="361dd889-2488-4f25-b81e-6a67b8546d7e" providerId="ADAL" clId="{2E65F0CA-66CD-46D2-B3E6-2DB304C2393E}" dt="2020-10-30T17:33:41.252" v="22"/>
          <ac:spMkLst>
            <pc:docMk/>
            <pc:sldMk cId="915689193" sldId="2076137279"/>
            <ac:spMk id="41" creationId="{8D6BBE66-E13A-443A-A046-3BEBCAC87275}"/>
          </ac:spMkLst>
        </pc:spChg>
        <pc:spChg chg="mod">
          <ac:chgData name="Sachin Thakur" userId="361dd889-2488-4f25-b81e-6a67b8546d7e" providerId="ADAL" clId="{2E65F0CA-66CD-46D2-B3E6-2DB304C2393E}" dt="2020-10-30T17:33:41.252" v="22"/>
          <ac:spMkLst>
            <pc:docMk/>
            <pc:sldMk cId="915689193" sldId="2076137279"/>
            <ac:spMk id="42" creationId="{B095D68A-10EF-4381-BA78-370B79499610}"/>
          </ac:spMkLst>
        </pc:spChg>
        <pc:spChg chg="mod">
          <ac:chgData name="Sachin Thakur" userId="361dd889-2488-4f25-b81e-6a67b8546d7e" providerId="ADAL" clId="{2E65F0CA-66CD-46D2-B3E6-2DB304C2393E}" dt="2020-10-30T17:33:45.797" v="24"/>
          <ac:spMkLst>
            <pc:docMk/>
            <pc:sldMk cId="915689193" sldId="2076137279"/>
            <ac:spMk id="44" creationId="{8D3368D4-B4A0-4C36-B386-80FBA50CE45B}"/>
          </ac:spMkLst>
        </pc:spChg>
        <pc:spChg chg="mod">
          <ac:chgData name="Sachin Thakur" userId="361dd889-2488-4f25-b81e-6a67b8546d7e" providerId="ADAL" clId="{2E65F0CA-66CD-46D2-B3E6-2DB304C2393E}" dt="2020-10-30T17:33:45.797" v="24"/>
          <ac:spMkLst>
            <pc:docMk/>
            <pc:sldMk cId="915689193" sldId="2076137279"/>
            <ac:spMk id="45" creationId="{996B944B-BF58-4CBA-A876-9CEA67AE812E}"/>
          </ac:spMkLst>
        </pc:spChg>
        <pc:spChg chg="mod">
          <ac:chgData name="Sachin Thakur" userId="361dd889-2488-4f25-b81e-6a67b8546d7e" providerId="ADAL" clId="{2E65F0CA-66CD-46D2-B3E6-2DB304C2393E}" dt="2020-10-30T17:33:45.797" v="24"/>
          <ac:spMkLst>
            <pc:docMk/>
            <pc:sldMk cId="915689193" sldId="2076137279"/>
            <ac:spMk id="47" creationId="{47B987FE-8231-4431-859E-660D5146D759}"/>
          </ac:spMkLst>
        </pc:spChg>
        <pc:spChg chg="mod">
          <ac:chgData name="Sachin Thakur" userId="361dd889-2488-4f25-b81e-6a67b8546d7e" providerId="ADAL" clId="{2E65F0CA-66CD-46D2-B3E6-2DB304C2393E}" dt="2020-10-30T17:33:45.797" v="24"/>
          <ac:spMkLst>
            <pc:docMk/>
            <pc:sldMk cId="915689193" sldId="2076137279"/>
            <ac:spMk id="48" creationId="{2FE1DB46-5E20-49EB-A261-2A9F382F7085}"/>
          </ac:spMkLst>
        </pc:spChg>
        <pc:spChg chg="mod">
          <ac:chgData name="Sachin Thakur" userId="361dd889-2488-4f25-b81e-6a67b8546d7e" providerId="ADAL" clId="{2E65F0CA-66CD-46D2-B3E6-2DB304C2393E}" dt="2020-10-30T17:33:45.797" v="24"/>
          <ac:spMkLst>
            <pc:docMk/>
            <pc:sldMk cId="915689193" sldId="2076137279"/>
            <ac:spMk id="50" creationId="{A136320A-180D-4623-8250-488336193305}"/>
          </ac:spMkLst>
        </pc:spChg>
        <pc:spChg chg="mod">
          <ac:chgData name="Sachin Thakur" userId="361dd889-2488-4f25-b81e-6a67b8546d7e" providerId="ADAL" clId="{2E65F0CA-66CD-46D2-B3E6-2DB304C2393E}" dt="2020-10-30T17:33:45.797" v="24"/>
          <ac:spMkLst>
            <pc:docMk/>
            <pc:sldMk cId="915689193" sldId="2076137279"/>
            <ac:spMk id="51" creationId="{2BBC6AB0-928B-4582-844D-0AE1DBCAEB72}"/>
          </ac:spMkLst>
        </pc:spChg>
        <pc:spChg chg="mod">
          <ac:chgData name="Sachin Thakur" userId="361dd889-2488-4f25-b81e-6a67b8546d7e" providerId="ADAL" clId="{2E65F0CA-66CD-46D2-B3E6-2DB304C2393E}" dt="2020-10-30T17:33:45.797" v="24"/>
          <ac:spMkLst>
            <pc:docMk/>
            <pc:sldMk cId="915689193" sldId="2076137279"/>
            <ac:spMk id="53" creationId="{2068EAF2-6885-475D-A6A1-67EBA89C1AD2}"/>
          </ac:spMkLst>
        </pc:spChg>
        <pc:spChg chg="mod">
          <ac:chgData name="Sachin Thakur" userId="361dd889-2488-4f25-b81e-6a67b8546d7e" providerId="ADAL" clId="{2E65F0CA-66CD-46D2-B3E6-2DB304C2393E}" dt="2020-10-30T17:33:45.797" v="24"/>
          <ac:spMkLst>
            <pc:docMk/>
            <pc:sldMk cId="915689193" sldId="2076137279"/>
            <ac:spMk id="54" creationId="{A2A91000-3A4A-4E50-8EC6-FB3F604782F1}"/>
          </ac:spMkLst>
        </pc:spChg>
        <pc:spChg chg="mod">
          <ac:chgData name="Sachin Thakur" userId="361dd889-2488-4f25-b81e-6a67b8546d7e" providerId="ADAL" clId="{2E65F0CA-66CD-46D2-B3E6-2DB304C2393E}" dt="2020-10-30T17:33:45.797" v="24"/>
          <ac:spMkLst>
            <pc:docMk/>
            <pc:sldMk cId="915689193" sldId="2076137279"/>
            <ac:spMk id="56" creationId="{9C27B15B-750A-4DFE-B160-F529C90C316B}"/>
          </ac:spMkLst>
        </pc:spChg>
        <pc:spChg chg="mod">
          <ac:chgData name="Sachin Thakur" userId="361dd889-2488-4f25-b81e-6a67b8546d7e" providerId="ADAL" clId="{2E65F0CA-66CD-46D2-B3E6-2DB304C2393E}" dt="2020-10-30T17:33:45.797" v="24"/>
          <ac:spMkLst>
            <pc:docMk/>
            <pc:sldMk cId="915689193" sldId="2076137279"/>
            <ac:spMk id="57" creationId="{4976E608-C400-48B5-94D9-D833F19901FA}"/>
          </ac:spMkLst>
        </pc:spChg>
        <pc:spChg chg="mod">
          <ac:chgData name="Sachin Thakur" userId="361dd889-2488-4f25-b81e-6a67b8546d7e" providerId="ADAL" clId="{2E65F0CA-66CD-46D2-B3E6-2DB304C2393E}" dt="2020-10-30T17:33:45.797" v="24"/>
          <ac:spMkLst>
            <pc:docMk/>
            <pc:sldMk cId="915689193" sldId="2076137279"/>
            <ac:spMk id="59" creationId="{7222CFA0-5B3D-41B0-ABD0-E77338CC3E9B}"/>
          </ac:spMkLst>
        </pc:spChg>
        <pc:spChg chg="mod">
          <ac:chgData name="Sachin Thakur" userId="361dd889-2488-4f25-b81e-6a67b8546d7e" providerId="ADAL" clId="{2E65F0CA-66CD-46D2-B3E6-2DB304C2393E}" dt="2020-10-30T17:33:45.797" v="24"/>
          <ac:spMkLst>
            <pc:docMk/>
            <pc:sldMk cId="915689193" sldId="2076137279"/>
            <ac:spMk id="60" creationId="{30C94D41-EB16-42E0-82FC-5F5F81841854}"/>
          </ac:spMkLst>
        </pc:spChg>
        <pc:spChg chg="mod">
          <ac:chgData name="Sachin Thakur" userId="361dd889-2488-4f25-b81e-6a67b8546d7e" providerId="ADAL" clId="{2E65F0CA-66CD-46D2-B3E6-2DB304C2393E}" dt="2020-10-30T17:33:45.797" v="24"/>
          <ac:spMkLst>
            <pc:docMk/>
            <pc:sldMk cId="915689193" sldId="2076137279"/>
            <ac:spMk id="62" creationId="{6D163DCB-A21A-4F4F-BD3D-CB95E099999D}"/>
          </ac:spMkLst>
        </pc:spChg>
        <pc:spChg chg="mod">
          <ac:chgData name="Sachin Thakur" userId="361dd889-2488-4f25-b81e-6a67b8546d7e" providerId="ADAL" clId="{2E65F0CA-66CD-46D2-B3E6-2DB304C2393E}" dt="2020-10-30T17:33:45.797" v="24"/>
          <ac:spMkLst>
            <pc:docMk/>
            <pc:sldMk cId="915689193" sldId="2076137279"/>
            <ac:spMk id="63" creationId="{49C60FC2-A771-467B-90D4-36777D3C395D}"/>
          </ac:spMkLst>
        </pc:spChg>
        <pc:grpChg chg="add mod">
          <ac:chgData name="Sachin Thakur" userId="361dd889-2488-4f25-b81e-6a67b8546d7e" providerId="ADAL" clId="{2E65F0CA-66CD-46D2-B3E6-2DB304C2393E}" dt="2020-10-30T17:32:39.994" v="21"/>
          <ac:grpSpMkLst>
            <pc:docMk/>
            <pc:sldMk cId="915689193" sldId="2076137279"/>
            <ac:grpSpMk id="19" creationId="{B2268781-6378-4446-B1A4-6BC0FF67663B}"/>
          </ac:grpSpMkLst>
        </pc:grpChg>
        <pc:grpChg chg="add del mod">
          <ac:chgData name="Sachin Thakur" userId="361dd889-2488-4f25-b81e-6a67b8546d7e" providerId="ADAL" clId="{2E65F0CA-66CD-46D2-B3E6-2DB304C2393E}" dt="2020-10-30T17:33:45.716" v="23"/>
          <ac:grpSpMkLst>
            <pc:docMk/>
            <pc:sldMk cId="915689193" sldId="2076137279"/>
            <ac:grpSpMk id="22" creationId="{4A17BC73-D6F4-4C98-A05C-ABBEB7C0CE05}"/>
          </ac:grpSpMkLst>
        </pc:grpChg>
        <pc:grpChg chg="add del mod">
          <ac:chgData name="Sachin Thakur" userId="361dd889-2488-4f25-b81e-6a67b8546d7e" providerId="ADAL" clId="{2E65F0CA-66CD-46D2-B3E6-2DB304C2393E}" dt="2020-10-30T17:33:45.716" v="23"/>
          <ac:grpSpMkLst>
            <pc:docMk/>
            <pc:sldMk cId="915689193" sldId="2076137279"/>
            <ac:grpSpMk id="25" creationId="{8D69B06A-CA67-4211-98F8-8EA892D96A93}"/>
          </ac:grpSpMkLst>
        </pc:grpChg>
        <pc:grpChg chg="add del mod">
          <ac:chgData name="Sachin Thakur" userId="361dd889-2488-4f25-b81e-6a67b8546d7e" providerId="ADAL" clId="{2E65F0CA-66CD-46D2-B3E6-2DB304C2393E}" dt="2020-10-30T17:33:45.716" v="23"/>
          <ac:grpSpMkLst>
            <pc:docMk/>
            <pc:sldMk cId="915689193" sldId="2076137279"/>
            <ac:grpSpMk id="28" creationId="{5F582179-1E40-42C9-AB98-CCFB530BD50E}"/>
          </ac:grpSpMkLst>
        </pc:grpChg>
        <pc:grpChg chg="add del mod">
          <ac:chgData name="Sachin Thakur" userId="361dd889-2488-4f25-b81e-6a67b8546d7e" providerId="ADAL" clId="{2E65F0CA-66CD-46D2-B3E6-2DB304C2393E}" dt="2020-10-30T17:33:45.716" v="23"/>
          <ac:grpSpMkLst>
            <pc:docMk/>
            <pc:sldMk cId="915689193" sldId="2076137279"/>
            <ac:grpSpMk id="31" creationId="{A569FE55-482B-47CB-806E-EED85ED8574E}"/>
          </ac:grpSpMkLst>
        </pc:grpChg>
        <pc:grpChg chg="add del mod">
          <ac:chgData name="Sachin Thakur" userId="361dd889-2488-4f25-b81e-6a67b8546d7e" providerId="ADAL" clId="{2E65F0CA-66CD-46D2-B3E6-2DB304C2393E}" dt="2020-10-30T17:33:45.716" v="23"/>
          <ac:grpSpMkLst>
            <pc:docMk/>
            <pc:sldMk cId="915689193" sldId="2076137279"/>
            <ac:grpSpMk id="34" creationId="{B268A7B7-1106-406F-8BAF-86A242C7788A}"/>
          </ac:grpSpMkLst>
        </pc:grpChg>
        <pc:grpChg chg="add del mod">
          <ac:chgData name="Sachin Thakur" userId="361dd889-2488-4f25-b81e-6a67b8546d7e" providerId="ADAL" clId="{2E65F0CA-66CD-46D2-B3E6-2DB304C2393E}" dt="2020-10-30T17:33:45.716" v="23"/>
          <ac:grpSpMkLst>
            <pc:docMk/>
            <pc:sldMk cId="915689193" sldId="2076137279"/>
            <ac:grpSpMk id="37" creationId="{4B26DABE-3ACB-4338-81AA-4CCFD511297F}"/>
          </ac:grpSpMkLst>
        </pc:grpChg>
        <pc:grpChg chg="add del mod">
          <ac:chgData name="Sachin Thakur" userId="361dd889-2488-4f25-b81e-6a67b8546d7e" providerId="ADAL" clId="{2E65F0CA-66CD-46D2-B3E6-2DB304C2393E}" dt="2020-10-30T17:33:45.716" v="23"/>
          <ac:grpSpMkLst>
            <pc:docMk/>
            <pc:sldMk cId="915689193" sldId="2076137279"/>
            <ac:grpSpMk id="40" creationId="{383AD81E-87AA-4B56-8AE5-15A43AC0843A}"/>
          </ac:grpSpMkLst>
        </pc:grpChg>
        <pc:grpChg chg="add mod">
          <ac:chgData name="Sachin Thakur" userId="361dd889-2488-4f25-b81e-6a67b8546d7e" providerId="ADAL" clId="{2E65F0CA-66CD-46D2-B3E6-2DB304C2393E}" dt="2020-10-30T17:33:45.797" v="24"/>
          <ac:grpSpMkLst>
            <pc:docMk/>
            <pc:sldMk cId="915689193" sldId="2076137279"/>
            <ac:grpSpMk id="43" creationId="{0C80D460-7777-4524-8555-C6D1D5241E49}"/>
          </ac:grpSpMkLst>
        </pc:grpChg>
        <pc:grpChg chg="add mod">
          <ac:chgData name="Sachin Thakur" userId="361dd889-2488-4f25-b81e-6a67b8546d7e" providerId="ADAL" clId="{2E65F0CA-66CD-46D2-B3E6-2DB304C2393E}" dt="2020-10-30T17:33:45.797" v="24"/>
          <ac:grpSpMkLst>
            <pc:docMk/>
            <pc:sldMk cId="915689193" sldId="2076137279"/>
            <ac:grpSpMk id="46" creationId="{F3CCFAD7-B14A-47A4-A551-739B24C1CA08}"/>
          </ac:grpSpMkLst>
        </pc:grpChg>
        <pc:grpChg chg="add mod">
          <ac:chgData name="Sachin Thakur" userId="361dd889-2488-4f25-b81e-6a67b8546d7e" providerId="ADAL" clId="{2E65F0CA-66CD-46D2-B3E6-2DB304C2393E}" dt="2020-10-30T17:33:45.797" v="24"/>
          <ac:grpSpMkLst>
            <pc:docMk/>
            <pc:sldMk cId="915689193" sldId="2076137279"/>
            <ac:grpSpMk id="49" creationId="{414827E5-0F69-4DB3-8555-75FD20BF6F5E}"/>
          </ac:grpSpMkLst>
        </pc:grpChg>
        <pc:grpChg chg="add mod">
          <ac:chgData name="Sachin Thakur" userId="361dd889-2488-4f25-b81e-6a67b8546d7e" providerId="ADAL" clId="{2E65F0CA-66CD-46D2-B3E6-2DB304C2393E}" dt="2020-10-30T17:33:45.797" v="24"/>
          <ac:grpSpMkLst>
            <pc:docMk/>
            <pc:sldMk cId="915689193" sldId="2076137279"/>
            <ac:grpSpMk id="52" creationId="{5C64F385-1683-4548-A416-50027E06A611}"/>
          </ac:grpSpMkLst>
        </pc:grpChg>
        <pc:grpChg chg="add mod">
          <ac:chgData name="Sachin Thakur" userId="361dd889-2488-4f25-b81e-6a67b8546d7e" providerId="ADAL" clId="{2E65F0CA-66CD-46D2-B3E6-2DB304C2393E}" dt="2020-10-30T17:33:45.797" v="24"/>
          <ac:grpSpMkLst>
            <pc:docMk/>
            <pc:sldMk cId="915689193" sldId="2076137279"/>
            <ac:grpSpMk id="55" creationId="{F1128634-CD14-45A7-8580-BABEBA6933BB}"/>
          </ac:grpSpMkLst>
        </pc:grpChg>
        <pc:grpChg chg="add mod">
          <ac:chgData name="Sachin Thakur" userId="361dd889-2488-4f25-b81e-6a67b8546d7e" providerId="ADAL" clId="{2E65F0CA-66CD-46D2-B3E6-2DB304C2393E}" dt="2020-10-30T17:33:45.797" v="24"/>
          <ac:grpSpMkLst>
            <pc:docMk/>
            <pc:sldMk cId="915689193" sldId="2076137279"/>
            <ac:grpSpMk id="58" creationId="{384C4C9E-5FBF-4354-ADDE-6D7064CAA3AB}"/>
          </ac:grpSpMkLst>
        </pc:grpChg>
        <pc:grpChg chg="add mod">
          <ac:chgData name="Sachin Thakur" userId="361dd889-2488-4f25-b81e-6a67b8546d7e" providerId="ADAL" clId="{2E65F0CA-66CD-46D2-B3E6-2DB304C2393E}" dt="2020-10-30T17:33:45.797" v="24"/>
          <ac:grpSpMkLst>
            <pc:docMk/>
            <pc:sldMk cId="915689193" sldId="2076137279"/>
            <ac:grpSpMk id="61" creationId="{4374C4AA-049E-4037-9683-E9ED9EAB1E61}"/>
          </ac:grpSpMkLst>
        </pc:grpChg>
        <pc:picChg chg="add">
          <ac:chgData name="Sachin Thakur" userId="361dd889-2488-4f25-b81e-6a67b8546d7e" providerId="ADAL" clId="{2E65F0CA-66CD-46D2-B3E6-2DB304C2393E}" dt="2020-10-30T17:30:07.403" v="5" actId="22"/>
          <ac:picMkLst>
            <pc:docMk/>
            <pc:sldMk cId="915689193" sldId="2076137279"/>
            <ac:picMk id="9" creationId="{82250B79-66EA-4488-AB86-3DB794A4483C}"/>
          </ac:picMkLst>
        </pc:picChg>
        <pc:picChg chg="add mod">
          <ac:chgData name="Sachin Thakur" userId="361dd889-2488-4f25-b81e-6a67b8546d7e" providerId="ADAL" clId="{2E65F0CA-66CD-46D2-B3E6-2DB304C2393E}" dt="2020-10-30T17:30:56.049" v="12"/>
          <ac:picMkLst>
            <pc:docMk/>
            <pc:sldMk cId="915689193" sldId="2076137279"/>
            <ac:picMk id="15" creationId="{0231CAC0-EA01-4DDA-AC46-F4F919631F51}"/>
          </ac:picMkLst>
        </pc:picChg>
        <pc:picChg chg="mod">
          <ac:chgData name="Sachin Thakur" userId="361dd889-2488-4f25-b81e-6a67b8546d7e" providerId="ADAL" clId="{2E65F0CA-66CD-46D2-B3E6-2DB304C2393E}" dt="2020-10-30T17:32:39.994" v="21"/>
          <ac:picMkLst>
            <pc:docMk/>
            <pc:sldMk cId="915689193" sldId="2076137279"/>
            <ac:picMk id="20" creationId="{6A2BB53B-2478-48BF-B8C8-6D6F0FBCDE15}"/>
          </ac:picMkLst>
        </pc:picChg>
        <pc:picChg chg="mod">
          <ac:chgData name="Sachin Thakur" userId="361dd889-2488-4f25-b81e-6a67b8546d7e" providerId="ADAL" clId="{2E65F0CA-66CD-46D2-B3E6-2DB304C2393E}" dt="2020-10-30T17:32:39.994" v="21"/>
          <ac:picMkLst>
            <pc:docMk/>
            <pc:sldMk cId="915689193" sldId="2076137279"/>
            <ac:picMk id="21" creationId="{805E7EDD-74D6-4BFE-8495-7815EE954C76}"/>
          </ac:picMkLst>
        </pc:picChg>
      </pc:sldChg>
      <pc:sldChg chg="addSp delSp modSp add del mod">
        <pc:chgData name="Sachin Thakur" userId="361dd889-2488-4f25-b81e-6a67b8546d7e" providerId="ADAL" clId="{2E65F0CA-66CD-46D2-B3E6-2DB304C2393E}" dt="2020-10-30T20:10:54.783" v="249" actId="20577"/>
        <pc:sldMkLst>
          <pc:docMk/>
          <pc:sldMk cId="1343165429" sldId="2076137282"/>
        </pc:sldMkLst>
        <pc:spChg chg="mod ord">
          <ac:chgData name="Sachin Thakur" userId="361dd889-2488-4f25-b81e-6a67b8546d7e" providerId="ADAL" clId="{2E65F0CA-66CD-46D2-B3E6-2DB304C2393E}" dt="2020-10-30T20:04:10.692" v="108" actId="166"/>
          <ac:spMkLst>
            <pc:docMk/>
            <pc:sldMk cId="1343165429" sldId="2076137282"/>
            <ac:spMk id="2" creationId="{77512BAF-264F-EA4A-B905-93227494283E}"/>
          </ac:spMkLst>
        </pc:spChg>
        <pc:spChg chg="mod">
          <ac:chgData name="Sachin Thakur" userId="361dd889-2488-4f25-b81e-6a67b8546d7e" providerId="ADAL" clId="{2E65F0CA-66CD-46D2-B3E6-2DB304C2393E}" dt="2020-10-30T19:59:29.384" v="69" actId="21"/>
          <ac:spMkLst>
            <pc:docMk/>
            <pc:sldMk cId="1343165429" sldId="2076137282"/>
            <ac:spMk id="3" creationId="{9803B642-B126-1041-B3CB-DC25A196EBEC}"/>
          </ac:spMkLst>
        </pc:spChg>
        <pc:spChg chg="add del mod">
          <ac:chgData name="Sachin Thakur" userId="361dd889-2488-4f25-b81e-6a67b8546d7e" providerId="ADAL" clId="{2E65F0CA-66CD-46D2-B3E6-2DB304C2393E}" dt="2020-10-30T20:06:52.414" v="141" actId="478"/>
          <ac:spMkLst>
            <pc:docMk/>
            <pc:sldMk cId="1343165429" sldId="2076137282"/>
            <ac:spMk id="4" creationId="{3FC10E28-DDCD-44B1-81AB-EDDB927ADD57}"/>
          </ac:spMkLst>
        </pc:spChg>
        <pc:spChg chg="add mod">
          <ac:chgData name="Sachin Thakur" userId="361dd889-2488-4f25-b81e-6a67b8546d7e" providerId="ADAL" clId="{2E65F0CA-66CD-46D2-B3E6-2DB304C2393E}" dt="2020-10-30T20:10:54.783" v="249" actId="20577"/>
          <ac:spMkLst>
            <pc:docMk/>
            <pc:sldMk cId="1343165429" sldId="2076137282"/>
            <ac:spMk id="11" creationId="{4B235A91-AFA3-4198-8807-BC87EA51C0FF}"/>
          </ac:spMkLst>
        </pc:spChg>
        <pc:spChg chg="mod ord">
          <ac:chgData name="Sachin Thakur" userId="361dd889-2488-4f25-b81e-6a67b8546d7e" providerId="ADAL" clId="{2E65F0CA-66CD-46D2-B3E6-2DB304C2393E}" dt="2020-10-30T20:09:35.997" v="243" actId="14100"/>
          <ac:spMkLst>
            <pc:docMk/>
            <pc:sldMk cId="1343165429" sldId="2076137282"/>
            <ac:spMk id="26" creationId="{877A05AD-72EF-C945-82A5-AC2623DC4EA4}"/>
          </ac:spMkLst>
        </pc:spChg>
        <pc:spChg chg="mod">
          <ac:chgData name="Sachin Thakur" userId="361dd889-2488-4f25-b81e-6a67b8546d7e" providerId="ADAL" clId="{2E65F0CA-66CD-46D2-B3E6-2DB304C2393E}" dt="2020-10-30T19:35:52.787" v="39" actId="1076"/>
          <ac:spMkLst>
            <pc:docMk/>
            <pc:sldMk cId="1343165429" sldId="2076137282"/>
            <ac:spMk id="28" creationId="{BCB745E7-29D6-424E-920D-17582027FA42}"/>
          </ac:spMkLst>
        </pc:spChg>
        <pc:spChg chg="add del mod">
          <ac:chgData name="Sachin Thakur" userId="361dd889-2488-4f25-b81e-6a67b8546d7e" providerId="ADAL" clId="{2E65F0CA-66CD-46D2-B3E6-2DB304C2393E}" dt="2020-10-30T20:07:07.309" v="146" actId="478"/>
          <ac:spMkLst>
            <pc:docMk/>
            <pc:sldMk cId="1343165429" sldId="2076137282"/>
            <ac:spMk id="36" creationId="{65169BC8-6D4A-4156-8A2A-F2F33EAAE42C}"/>
          </ac:spMkLst>
        </pc:spChg>
        <pc:spChg chg="mod">
          <ac:chgData name="Sachin Thakur" userId="361dd889-2488-4f25-b81e-6a67b8546d7e" providerId="ADAL" clId="{2E65F0CA-66CD-46D2-B3E6-2DB304C2393E}" dt="2020-10-30T19:33:55.330" v="38" actId="21"/>
          <ac:spMkLst>
            <pc:docMk/>
            <pc:sldMk cId="1343165429" sldId="2076137282"/>
            <ac:spMk id="37" creationId="{0DD762A3-9602-4662-9028-6420CF44E65C}"/>
          </ac:spMkLst>
        </pc:spChg>
        <pc:spChg chg="mod">
          <ac:chgData name="Sachin Thakur" userId="361dd889-2488-4f25-b81e-6a67b8546d7e" providerId="ADAL" clId="{2E65F0CA-66CD-46D2-B3E6-2DB304C2393E}" dt="2020-10-30T20:00:28.247" v="79" actId="1076"/>
          <ac:spMkLst>
            <pc:docMk/>
            <pc:sldMk cId="1343165429" sldId="2076137282"/>
            <ac:spMk id="51" creationId="{99A3B378-E9D7-4CB0-A044-4A2B32DD4AC9}"/>
          </ac:spMkLst>
        </pc:spChg>
        <pc:grpChg chg="mod ord">
          <ac:chgData name="Sachin Thakur" userId="361dd889-2488-4f25-b81e-6a67b8546d7e" providerId="ADAL" clId="{2E65F0CA-66CD-46D2-B3E6-2DB304C2393E}" dt="2020-10-30T20:03:23.817" v="105" actId="167"/>
          <ac:grpSpMkLst>
            <pc:docMk/>
            <pc:sldMk cId="1343165429" sldId="2076137282"/>
            <ac:grpSpMk id="52" creationId="{D23F5D95-DB86-4D8F-A5B8-A325882899DD}"/>
          </ac:grpSpMkLst>
        </pc:grpChg>
        <pc:grpChg chg="mod">
          <ac:chgData name="Sachin Thakur" userId="361dd889-2488-4f25-b81e-6a67b8546d7e" providerId="ADAL" clId="{2E65F0CA-66CD-46D2-B3E6-2DB304C2393E}" dt="2020-10-30T20:02:01.706" v="104" actId="1038"/>
          <ac:grpSpMkLst>
            <pc:docMk/>
            <pc:sldMk cId="1343165429" sldId="2076137282"/>
            <ac:grpSpMk id="54" creationId="{809994A6-155D-4DA4-8CB9-D5DACB572AA2}"/>
          </ac:grpSpMkLst>
        </pc:grpChg>
        <pc:grpChg chg="mod">
          <ac:chgData name="Sachin Thakur" userId="361dd889-2488-4f25-b81e-6a67b8546d7e" providerId="ADAL" clId="{2E65F0CA-66CD-46D2-B3E6-2DB304C2393E}" dt="2020-10-30T20:01:25.120" v="83" actId="1076"/>
          <ac:grpSpMkLst>
            <pc:docMk/>
            <pc:sldMk cId="1343165429" sldId="2076137282"/>
            <ac:grpSpMk id="62" creationId="{D6B80575-9B1A-4BCB-A83C-4C2E7F0E6C93}"/>
          </ac:grpSpMkLst>
        </pc:grpChg>
        <pc:grpChg chg="mod">
          <ac:chgData name="Sachin Thakur" userId="361dd889-2488-4f25-b81e-6a67b8546d7e" providerId="ADAL" clId="{2E65F0CA-66CD-46D2-B3E6-2DB304C2393E}" dt="2020-10-30T20:01:35.256" v="84" actId="1076"/>
          <ac:grpSpMkLst>
            <pc:docMk/>
            <pc:sldMk cId="1343165429" sldId="2076137282"/>
            <ac:grpSpMk id="63" creationId="{B5FBBB86-A6FA-4E65-9E0B-21D91F23BEE0}"/>
          </ac:grpSpMkLst>
        </pc:grpChg>
        <pc:picChg chg="mod">
          <ac:chgData name="Sachin Thakur" userId="361dd889-2488-4f25-b81e-6a67b8546d7e" providerId="ADAL" clId="{2E65F0CA-66CD-46D2-B3E6-2DB304C2393E}" dt="2020-10-30T19:59:46.555" v="74" actId="1076"/>
          <ac:picMkLst>
            <pc:docMk/>
            <pc:sldMk cId="1343165429" sldId="2076137282"/>
            <ac:picMk id="8" creationId="{4592120F-7F5B-4A49-97FF-DB5D76133BD9}"/>
          </ac:picMkLst>
        </pc:picChg>
      </pc:sldChg>
      <pc:sldMasterChg chg="modSldLayout">
        <pc:chgData name="Sachin Thakur" userId="361dd889-2488-4f25-b81e-6a67b8546d7e" providerId="ADAL" clId="{2E65F0CA-66CD-46D2-B3E6-2DB304C2393E}" dt="2020-10-30T19:31:41.588" v="35" actId="22"/>
        <pc:sldMasterMkLst>
          <pc:docMk/>
          <pc:sldMasterMk cId="658044255" sldId="2147483661"/>
        </pc:sldMasterMkLst>
        <pc:sldLayoutChg chg="replId">
          <pc:chgData name="Sachin Thakur" userId="361dd889-2488-4f25-b81e-6a67b8546d7e" providerId="ADAL" clId="{2E65F0CA-66CD-46D2-B3E6-2DB304C2393E}" dt="2020-10-30T19:31:41.588" v="35" actId="22"/>
          <pc:sldLayoutMkLst>
            <pc:docMk/>
            <pc:sldMasterMk cId="658044255" sldId="2147483661"/>
            <pc:sldLayoutMk cId="2565350017" sldId="2147483749"/>
          </pc:sldLayoutMkLst>
        </pc:sldLayoutChg>
        <pc:sldLayoutChg chg="replId">
          <pc:chgData name="Sachin Thakur" userId="361dd889-2488-4f25-b81e-6a67b8546d7e" providerId="ADAL" clId="{2E65F0CA-66CD-46D2-B3E6-2DB304C2393E}" dt="2020-10-30T19:31:41.588" v="35" actId="22"/>
          <pc:sldLayoutMkLst>
            <pc:docMk/>
            <pc:sldMasterMk cId="658044255" sldId="2147483661"/>
            <pc:sldLayoutMk cId="3464349985" sldId="2147483750"/>
          </pc:sldLayoutMkLst>
        </pc:sldLayoutChg>
      </pc:sldMasterChg>
      <pc:sldMasterChg chg="add addSldLayout">
        <pc:chgData name="Sachin Thakur" userId="361dd889-2488-4f25-b81e-6a67b8546d7e" providerId="ADAL" clId="{2E65F0CA-66CD-46D2-B3E6-2DB304C2393E}" dt="2020-10-30T19:31:41.588" v="35" actId="22"/>
        <pc:sldMasterMkLst>
          <pc:docMk/>
          <pc:sldMasterMk cId="3983511361" sldId="2147483672"/>
        </pc:sldMasterMkLst>
        <pc:sldLayoutChg chg="add">
          <pc:chgData name="Sachin Thakur" userId="361dd889-2488-4f25-b81e-6a67b8546d7e" providerId="ADAL" clId="{2E65F0CA-66CD-46D2-B3E6-2DB304C2393E}" dt="2020-10-30T19:31:41.588" v="35" actId="22"/>
          <pc:sldLayoutMkLst>
            <pc:docMk/>
            <pc:sldMasterMk cId="3983511361" sldId="2147483672"/>
            <pc:sldLayoutMk cId="1856969496" sldId="214748367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00887112" sldId="214748367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654625381" sldId="214748367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446872352" sldId="214748367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698881612" sldId="214748367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763034425" sldId="214748367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574693793" sldId="214748367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330708047" sldId="214748368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086177231" sldId="214748368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23433842" sldId="2147483682"/>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72700697" sldId="214748368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526039553" sldId="214748368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456269528" sldId="214748368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669059751" sldId="214748368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524171495" sldId="214748368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21360151" sldId="214748368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845703162" sldId="214748368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095886530" sldId="214748369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440196412" sldId="214748369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40329087" sldId="2147483692"/>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376446801" sldId="214748369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029818813" sldId="214748369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825377771" sldId="214748369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526639710" sldId="214748369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510582059" sldId="214748369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831821863" sldId="214748369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408852037" sldId="214748369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241088785" sldId="214748370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119653838" sldId="214748370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172045995" sldId="2147483702"/>
          </pc:sldLayoutMkLst>
        </pc:sldLayoutChg>
      </pc:sldMasterChg>
      <pc:sldMasterChg chg="replId modSldLayout">
        <pc:chgData name="Sachin Thakur" userId="361dd889-2488-4f25-b81e-6a67b8546d7e" providerId="ADAL" clId="{2E65F0CA-66CD-46D2-B3E6-2DB304C2393E}" dt="2020-10-30T19:31:41.588" v="35" actId="22"/>
        <pc:sldMasterMkLst>
          <pc:docMk/>
          <pc:sldMasterMk cId="931873889" sldId="2147483751"/>
        </pc:sldMasterMkLst>
        <pc:sldLayoutChg chg="replId">
          <pc:chgData name="Sachin Thakur" userId="361dd889-2488-4f25-b81e-6a67b8546d7e" providerId="ADAL" clId="{2E65F0CA-66CD-46D2-B3E6-2DB304C2393E}" dt="2020-10-30T19:31:41.588" v="35" actId="22"/>
          <pc:sldLayoutMkLst>
            <pc:docMk/>
            <pc:sldMasterMk cId="931873889" sldId="2147483751"/>
            <pc:sldLayoutMk cId="1521506909" sldId="2147483752"/>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1360769186" sldId="2147483753"/>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304981467" sldId="2147483754"/>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365363775" sldId="2147483755"/>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131941669" sldId="2147483756"/>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597439561" sldId="2147483757"/>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202377177" sldId="2147483758"/>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002139477" sldId="2147483759"/>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125707825" sldId="2147483760"/>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636129937" sldId="2147483761"/>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979431590" sldId="2147483762"/>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703842213" sldId="2147483763"/>
          </pc:sldLayoutMkLst>
        </pc:sldLayoutChg>
      </pc:sldMasterChg>
      <pc:sldMasterChg chg="replId addSldLayout delSldLayout modSldLayout">
        <pc:chgData name="Sachin Thakur" userId="361dd889-2488-4f25-b81e-6a67b8546d7e" providerId="ADAL" clId="{2E65F0CA-66CD-46D2-B3E6-2DB304C2393E}" dt="2020-10-30T19:31:41.588" v="35" actId="22"/>
        <pc:sldMasterMkLst>
          <pc:docMk/>
          <pc:sldMasterMk cId="2691677774" sldId="2147483764"/>
        </pc:sldMasterMkLst>
        <pc:sldLayoutChg chg="add del mod replId">
          <pc:chgData name="Sachin Thakur" userId="361dd889-2488-4f25-b81e-6a67b8546d7e" providerId="ADAL" clId="{2E65F0CA-66CD-46D2-B3E6-2DB304C2393E}" dt="2020-10-30T19:31:41.243" v="34" actId="22"/>
          <pc:sldLayoutMkLst>
            <pc:docMk/>
            <pc:sldMasterMk cId="2691677774" sldId="2147483764"/>
            <pc:sldLayoutMk cId="1811748308" sldId="2147483749"/>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418062240" sldId="2147483765"/>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739972749" sldId="2147483766"/>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845391716" sldId="2147483767"/>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95949470" sldId="2147483768"/>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4133544920" sldId="2147483769"/>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682740416" sldId="2147483770"/>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633378535" sldId="2147483771"/>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338497860" sldId="2147483772"/>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947714470" sldId="2147483773"/>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208961420" sldId="2147483774"/>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036092676" sldId="2147483775"/>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022647690" sldId="2147483776"/>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273436932" sldId="2147483777"/>
          </pc:sldLayoutMkLst>
        </pc:sldLayoutChg>
      </pc:sldMasterChg>
      <pc:sldMasterChg chg="replId">
        <pc:chgData name="Sachin Thakur" userId="361dd889-2488-4f25-b81e-6a67b8546d7e" providerId="ADAL" clId="{2E65F0CA-66CD-46D2-B3E6-2DB304C2393E}" dt="2020-10-30T19:31:41.588" v="35" actId="22"/>
        <pc:sldMasterMkLst>
          <pc:docMk/>
          <pc:sldMasterMk cId="1393467730" sldId="2147483778"/>
        </pc:sldMasterMkLst>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blogs.microsoft.com/dotnet/whats-new-in-windows-forms-runtime-in-net-5-0/#performance-improvement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lazor.ne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am06.safelinks.protection.outlook.com/?url=https%3A%2F%2Fwww.infragistics.com%2Fcommunity%2Fblogs%2Fb%2Finfragistics%2Fposts%2Fannouncing-infragistics-ultimate-20-2-what-s-new&amp;data=04%7C01%7Cbethma%40microsoft.com%7Cdd341cecfc3740ad054d08d8d4436423%7C72f988bf86f141af91ab2d7cd011db47%7C1%7C0%7C637492733197970115%7CUnknown%7CTWFpbGZsb3d8eyJWIjoiMC4wLjAwMDAiLCJQIjoiV2luMzIiLCJBTiI6Ik1haWwiLCJXVCI6Mn0%3D%7C2000&amp;sdata=xgKRMJqctBllLR7PtZkuaHGWb5UmS9w5EYRmMrFxlLA%3D&amp;reserved=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.NET Conf – Focus on Windows! We’re very excited to bring you another event that focuses on specific things you can do with .NET. Today, we’re going to talk all about Windows desktop development. </a:t>
            </a:r>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We know there are millions of Windows desktop applications out there written many years ago that are still business critical today that are being actively developed. We want to make sure these apps not only run on the latest .NET but can also be developed with the latest version of Visual Studio. That’s why we’ve worked to bring these workloads to .NET Core and now .NET 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mn-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With .NET 5, we’ve completed this work by bringing the full Visual Studio development experience to you, including third-party control and component vendors you may be using today, and </a:t>
            </a:r>
            <a:r>
              <a:rPr lang="en-US" sz="1800" err="1">
                <a:effectLst/>
                <a:latin typeface="+mn-lt"/>
                <a:ea typeface="Times New Roman" panose="02020603050405020304" pitchFamily="18" charset="0"/>
              </a:rPr>
              <a:t>clickonce</a:t>
            </a:r>
            <a:r>
              <a:rPr lang="en-US" sz="1800">
                <a:effectLst/>
                <a:latin typeface="+mn-lt"/>
                <a:ea typeface="Times New Roman" panose="02020603050405020304" pitchFamily="18" charset="0"/>
              </a:rPr>
              <a:t> installer support. By moving forward, these apps can get all the benefits of .NET 5 like self-contained, single file EXEs that don’t need the .NET Framework on the machine. You decide when you want to update, not the Windows OS. You can also use new, modern Windows 10 controls like WebView2, a modern browser control based on Microsoft Edge Chromium.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mn-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Now we know it can be time consuming porting your applications from .NET Framework to the latest .NET versions. How can you get here more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&lt;CLICK&gt;</a:t>
            </a:r>
          </a:p>
          <a:p>
            <a:pPr marL="0" marR="0">
              <a:spcBef>
                <a:spcPts val="0"/>
              </a:spcBef>
              <a:spcAft>
                <a:spcPts val="0"/>
              </a:spcAft>
            </a:pPr>
            <a:r>
              <a:rPr lang="en-US" sz="180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54610" lvl="0" indent="0">
              <a:lnSpc>
                <a:spcPct val="115000"/>
              </a:lnSpc>
              <a:spcBef>
                <a:spcPts val="0"/>
              </a:spcBef>
              <a:spcAft>
                <a:spcPts val="300"/>
              </a:spcAft>
              <a:buFont typeface="Arial" panose="020B0604020202020204" pitchFamily="34" charset="0"/>
              <a:buNone/>
            </a:pPr>
            <a:r>
              <a:rPr lang="en-US" sz="1800">
                <a:solidFill>
                  <a:srgbClr val="000000"/>
                </a:solidFill>
                <a:effectLst/>
                <a:latin typeface="Segoe UI" panose="020B0502040204020203" pitchFamily="34" charset="0"/>
                <a:ea typeface="Segoe UI" panose="020B0502040204020203" pitchFamily="34" charset="0"/>
                <a:cs typeface="Segoe UI" panose="020B0502040204020203" pitchFamily="34" charset="0"/>
              </a:rPr>
              <a:t>We have something we’re building to help you….</a:t>
            </a:r>
          </a:p>
          <a:p>
            <a:pPr marL="0" marR="54610" lvl="0" indent="0">
              <a:lnSpc>
                <a:spcPct val="115000"/>
              </a:lnSpc>
              <a:spcBef>
                <a:spcPts val="0"/>
              </a:spcBef>
              <a:spcAft>
                <a:spcPts val="300"/>
              </a:spcAft>
              <a:buFont typeface="Arial" panose="020B0604020202020204" pitchFamily="34" charset="0"/>
              <a:buNone/>
            </a:pPr>
            <a:endParaRPr lang="en-US" sz="180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marL="285750" marR="54610" lvl="0" indent="-285750">
              <a:lnSpc>
                <a:spcPct val="115000"/>
              </a:lnSpc>
              <a:spcBef>
                <a:spcPts val="0"/>
              </a:spcBef>
              <a:spcAft>
                <a:spcPts val="300"/>
              </a:spcAft>
              <a:buFont typeface="Arial" panose="020B0604020202020204" pitchFamily="34" charset="0"/>
              <a:buChar char="•"/>
            </a:pPr>
            <a:r>
              <a:rPr lang="en-US" sz="1800">
                <a:solidFill>
                  <a:srgbClr val="000000"/>
                </a:solidFill>
                <a:effectLst/>
                <a:latin typeface="Segoe UI" panose="020B0502040204020203" pitchFamily="34" charset="0"/>
                <a:ea typeface="Segoe UI" panose="020B0502040204020203" pitchFamily="34" charset="0"/>
                <a:cs typeface="Segoe UI" panose="020B0502040204020203" pitchFamily="34" charset="0"/>
              </a:rPr>
              <a:t>Today, I’m excited to announce the new .NET Upgrade Assistant preview</a:t>
            </a:r>
          </a:p>
          <a:p>
            <a:pPr marL="285750" marR="54610" lvl="0" indent="-285750">
              <a:lnSpc>
                <a:spcPct val="115000"/>
              </a:lnSpc>
              <a:spcBef>
                <a:spcPts val="0"/>
              </a:spcBef>
              <a:spcAft>
                <a:spcPts val="300"/>
              </a:spcAft>
              <a:buFont typeface="Arial" panose="020B0604020202020204" pitchFamily="34" charset="0"/>
              <a:buChar char="•"/>
            </a:pPr>
            <a:r>
              <a:rPr lang="en-US" sz="1800">
                <a:solidFill>
                  <a:srgbClr val="000000"/>
                </a:solidFill>
                <a:effectLst/>
                <a:latin typeface="Segoe UI" panose="020B0502040204020203" pitchFamily="34" charset="0"/>
                <a:ea typeface="Segoe UI" panose="020B0502040204020203" pitchFamily="34" charset="0"/>
                <a:cs typeface="Segoe UI" panose="020B0502040204020203" pitchFamily="34" charset="0"/>
              </a:rPr>
              <a:t>The .NET Upgrade Assistant is a .NET global tool providing you a step-by-step guided experience on how to incrementally upgrade you .NET Framework-based Windows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a:effectLst/>
                <a:latin typeface="Segoe UI" panose="020B0502040204020203" pitchFamily="34" charset="0"/>
                <a:ea typeface="Calibri" panose="020F0502020204030204" pitchFamily="34" charset="0"/>
                <a:cs typeface="Segoe UI" panose="020B0502040204020203" pitchFamily="34" charset="0"/>
              </a:rPr>
              <a:t>Install quickly as a dotnet global command-line tool. </a:t>
            </a:r>
          </a:p>
          <a:p>
            <a:pPr marL="285750" marR="54610" lvl="0" indent="-285750">
              <a:lnSpc>
                <a:spcPct val="115000"/>
              </a:lnSpc>
              <a:spcBef>
                <a:spcPts val="0"/>
              </a:spcBef>
              <a:spcAft>
                <a:spcPts val="300"/>
              </a:spcAft>
              <a:buFont typeface="Arial" panose="020B0604020202020204" pitchFamily="34" charset="0"/>
              <a:buChar char="•"/>
            </a:pPr>
            <a:r>
              <a:rPr lang="en-US" sz="1800">
                <a:effectLst/>
                <a:latin typeface="Segoe UI" panose="020B0502040204020203" pitchFamily="34" charset="0"/>
                <a:ea typeface="Calibri" panose="020F0502020204030204" pitchFamily="34" charset="0"/>
                <a:cs typeface="Segoe UI" panose="020B05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a:effectLst/>
                <a:latin typeface="Segoe UI" panose="020B0502040204020203" pitchFamily="34" charset="0"/>
                <a:ea typeface="Calibri" panose="020F0502020204030204" pitchFamily="34" charset="0"/>
                <a:cs typeface="Segoe UI" panose="020B0502040204020203" pitchFamily="34" charset="0"/>
              </a:rPr>
              <a:t>Step-by-step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a:effectLst/>
                <a:latin typeface="Segoe UI" panose="020B0502040204020203" pitchFamily="34" charset="0"/>
                <a:ea typeface="Calibri" panose="020F0502020204030204" pitchFamily="34" charset="0"/>
                <a:cs typeface="Segoe UI" panose="020B0502040204020203" pitchFamily="34" charset="0"/>
              </a:rPr>
              <a:t>Multiple project types are supported </a:t>
            </a:r>
          </a:p>
          <a:p>
            <a:pPr marL="742950" marR="54610" lvl="1" indent="-285750">
              <a:lnSpc>
                <a:spcPct val="115000"/>
              </a:lnSpc>
              <a:spcBef>
                <a:spcPts val="0"/>
              </a:spcBef>
              <a:spcAft>
                <a:spcPts val="300"/>
              </a:spcAft>
              <a:buFont typeface="Arial" panose="020B0604020202020204" pitchFamily="34" charset="0"/>
              <a:buChar char="•"/>
            </a:pPr>
            <a:r>
              <a:rPr lang="en-US" sz="1800">
                <a:effectLst/>
                <a:latin typeface="Segoe UI" panose="020B0502040204020203" pitchFamily="34" charset="0"/>
                <a:ea typeface="Calibri" panose="020F0502020204030204" pitchFamily="34" charset="0"/>
                <a:cs typeface="Segoe UI" panose="020B0502040204020203" pitchFamily="34" charset="0"/>
              </a:rPr>
              <a:t>ASP.NET MVC web apps</a:t>
            </a:r>
          </a:p>
          <a:p>
            <a:pPr marL="742950" marR="54610" lvl="1" indent="-285750">
              <a:lnSpc>
                <a:spcPct val="115000"/>
              </a:lnSpc>
              <a:spcBef>
                <a:spcPts val="0"/>
              </a:spcBef>
              <a:spcAft>
                <a:spcPts val="300"/>
              </a:spcAft>
              <a:buFont typeface="Arial" panose="020B0604020202020204" pitchFamily="34" charset="0"/>
              <a:buChar char="•"/>
            </a:pPr>
            <a:r>
              <a:rPr lang="en-US" sz="1800">
                <a:effectLst/>
                <a:latin typeface="Segoe UI" panose="020B0502040204020203" pitchFamily="34" charset="0"/>
                <a:ea typeface="Calibri" panose="020F0502020204030204" pitchFamily="34" charset="0"/>
                <a:cs typeface="Segoe UI" panose="020B0502040204020203" pitchFamily="34" charset="0"/>
              </a:rPr>
              <a:t>Windows Forms and WPF desktop apps</a:t>
            </a:r>
          </a:p>
          <a:p>
            <a:pPr marL="742950" marR="54610" lvl="1" indent="-285750">
              <a:lnSpc>
                <a:spcPct val="115000"/>
              </a:lnSpc>
              <a:spcBef>
                <a:spcPts val="0"/>
              </a:spcBef>
              <a:spcAft>
                <a:spcPts val="300"/>
              </a:spcAft>
              <a:buFont typeface="Arial" panose="020B0604020202020204" pitchFamily="34" charset="0"/>
              <a:buChar char="•"/>
            </a:pPr>
            <a:r>
              <a:rPr lang="en-US" sz="1800">
                <a:effectLst/>
                <a:latin typeface="Segoe UI" panose="020B0502040204020203" pitchFamily="34" charset="0"/>
                <a:ea typeface="Calibri" panose="020F0502020204030204" pitchFamily="34" charset="0"/>
                <a:cs typeface="Segoe UI" panose="020B0502040204020203" pitchFamily="34" charset="0"/>
              </a:rPr>
              <a:t>Console apps &amp; libraries</a:t>
            </a:r>
          </a:p>
          <a:p>
            <a:pPr marL="742950" marR="54610" lvl="1" indent="-285750">
              <a:lnSpc>
                <a:spcPct val="115000"/>
              </a:lnSpc>
              <a:spcBef>
                <a:spcPts val="0"/>
              </a:spcBef>
              <a:spcAft>
                <a:spcPts val="300"/>
              </a:spcAft>
              <a:buFont typeface="Arial" panose="020B0604020202020204" pitchFamily="34" charset="0"/>
              <a:buChar char="•"/>
            </a:pPr>
            <a:r>
              <a:rPr lang="en-US" sz="1800">
                <a:effectLst/>
                <a:latin typeface="Segoe UI" panose="020B0502040204020203" pitchFamily="34" charset="0"/>
                <a:ea typeface="Calibri" panose="020F0502020204030204" pitchFamily="34" charset="0"/>
                <a:cs typeface="Segoe UI" panose="020B0502040204020203" pitchFamily="34" charset="0"/>
              </a:rPr>
              <a:t>WCF services and ASP.NET </a:t>
            </a:r>
            <a:r>
              <a:rPr lang="en-US" sz="1800" err="1">
                <a:effectLst/>
                <a:latin typeface="Segoe UI" panose="020B0502040204020203" pitchFamily="34" charset="0"/>
                <a:ea typeface="Calibri" panose="020F0502020204030204" pitchFamily="34" charset="0"/>
                <a:cs typeface="Segoe UI" panose="020B0502040204020203" pitchFamily="34" charset="0"/>
              </a:rPr>
              <a:t>WebForms</a:t>
            </a:r>
            <a:r>
              <a:rPr lang="en-US" sz="1800">
                <a:effectLst/>
                <a:latin typeface="Segoe UI" panose="020B0502040204020203" pitchFamily="34" charset="0"/>
                <a:ea typeface="Calibri" panose="020F0502020204030204" pitchFamily="34" charset="0"/>
                <a:cs typeface="Segoe UI" panose="020B0502040204020203" pitchFamily="34" charset="0"/>
              </a:rPr>
              <a:t> are coming later</a:t>
            </a:r>
          </a:p>
          <a:p>
            <a:pPr marL="285750" marR="54610" lvl="0" indent="-285750">
              <a:lnSpc>
                <a:spcPct val="115000"/>
              </a:lnSpc>
              <a:spcBef>
                <a:spcPts val="0"/>
              </a:spcBef>
              <a:spcAft>
                <a:spcPts val="300"/>
              </a:spcAft>
              <a:buFont typeface="Arial" panose="020B0604020202020204" pitchFamily="34" charset="0"/>
              <a:buChar char="•"/>
            </a:pPr>
            <a:r>
              <a:rPr lang="en-US" sz="1800">
                <a:effectLst/>
                <a:latin typeface="Segoe UI" panose="020B0502040204020203" pitchFamily="34" charset="0"/>
                <a:ea typeface="Calibri" panose="020F0502020204030204" pitchFamily="34" charset="0"/>
                <a:cs typeface="Segoe UI" panose="020B0502040204020203" pitchFamily="34" charset="0"/>
              </a:rPr>
              <a:t>It’s open source on GitHub and we’re accepting community feedback. </a:t>
            </a:r>
          </a:p>
          <a:p>
            <a:pPr marL="285750" marR="54610" lvl="0" indent="-285750">
              <a:lnSpc>
                <a:spcPct val="115000"/>
              </a:lnSpc>
              <a:spcBef>
                <a:spcPts val="0"/>
              </a:spcBef>
              <a:spcAft>
                <a:spcPts val="300"/>
              </a:spcAft>
              <a:buFont typeface="Arial" panose="020B0604020202020204" pitchFamily="34" charset="0"/>
              <a:buChar char="•"/>
            </a:pPr>
            <a:r>
              <a:rPr lang="en-US" sz="1800" b="1">
                <a:effectLst/>
                <a:latin typeface="Segoe UI" panose="020B0502040204020203" pitchFamily="34" charset="0"/>
                <a:ea typeface="Calibri" panose="020F0502020204030204" pitchFamily="34" charset="0"/>
                <a:cs typeface="Segoe UI" panose="020B0502040204020203" pitchFamily="34" charset="0"/>
              </a:rPr>
              <a:t>In fact, we’re working with customers like Optimizely </a:t>
            </a:r>
            <a:r>
              <a:rPr lang="en-US" sz="1800" b="1" err="1">
                <a:effectLst/>
                <a:latin typeface="Segoe UI" panose="020B0502040204020203" pitchFamily="34" charset="0"/>
                <a:ea typeface="Calibri" panose="020F0502020204030204" pitchFamily="34" charset="0"/>
                <a:cs typeface="Segoe UI" panose="020B0502040204020203" pitchFamily="34" charset="0"/>
              </a:rPr>
              <a:t>EpiServer</a:t>
            </a:r>
            <a:r>
              <a:rPr lang="en-US" sz="1800" b="1">
                <a:effectLst/>
                <a:latin typeface="Segoe UI" panose="020B0502040204020203" pitchFamily="34" charset="0"/>
                <a:ea typeface="Calibri" panose="020F0502020204030204" pitchFamily="34" charset="0"/>
                <a:cs typeface="Segoe UI" panose="020B0502040204020203" pitchFamily="34" charset="0"/>
              </a:rPr>
              <a:t> to upgrade large enterprise solutions today in order to take full advantage of .NET 5 and cost-savings benefits of running on Linux in Azure. </a:t>
            </a: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A7FAFCA3-3AEA-4CF9-AB60-0DC243728CE7}" type="slidenum">
              <a:rPr lang="en-US" smtClean="0"/>
              <a:t>11</a:t>
            </a:fld>
            <a:endParaRPr lang="en-US"/>
          </a:p>
        </p:txBody>
      </p:sp>
    </p:spTree>
    <p:extLst>
      <p:ext uri="{BB962C8B-B14F-4D97-AF65-F5344CB8AC3E}">
        <p14:creationId xmlns:p14="http://schemas.microsoft.com/office/powerpoint/2010/main" val="3342782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29188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Performance – We refactored the old WinForms code to use </a:t>
            </a:r>
            <a:r>
              <a:rPr lang="en-US" b="0" i="0">
                <a:solidFill>
                  <a:srgbClr val="333333"/>
                </a:solidFill>
                <a:effectLst/>
                <a:latin typeface="Segoe UI" panose="020B0502040204020203" pitchFamily="34" charset="0"/>
              </a:rPr>
              <a:t>GDI instead of GDI+ where possible and benefit from newer APIs. These optimizations resulted significant reduction in memory consumptions in redraw paths, in some cases saving x10 in memory allocations. (blog post: </a:t>
            </a:r>
            <a:r>
              <a:rPr lang="en-US">
                <a:hlinkClick r:id="rId3"/>
              </a:rPr>
              <a:t>https://devblogs.microsoft.com/dotnet/whats-new-in-windows-forms-runtime-in-net-5-0/#performance-improvements</a:t>
            </a:r>
            <a:r>
              <a:rPr lang="en-US" b="0" i="0">
                <a:solidFill>
                  <a:srgbClr val="333333"/>
                </a:solidFill>
                <a:effectLst/>
                <a:latin typeface="Segoe UI" panose="020B0502040204020203" pitchFamily="34" charset="0"/>
              </a:rPr>
              <a:t>)</a:t>
            </a:r>
          </a:p>
          <a:p>
            <a:endParaRPr lang="en-US" b="0" i="0">
              <a:solidFill>
                <a:srgbClr val="333333"/>
              </a:solidFill>
              <a:effectLst/>
              <a:latin typeface="Segoe UI" panose="020B0502040204020203" pitchFamily="34" charset="0"/>
            </a:endParaRPr>
          </a:p>
          <a:p>
            <a:r>
              <a:rPr lang="en-US" b="0" i="0">
                <a:solidFill>
                  <a:srgbClr val="333333"/>
                </a:solidFill>
                <a:effectLst/>
                <a:latin typeface="Segoe UI" panose="020B0502040204020203" pitchFamily="34" charset="0"/>
              </a:rPr>
              <a:t>Visual Basic (blog post: https://devblogs.microsoft.com/dotnet/visual-basic-winforms-apps-in-net-5-and-visual-studio-16-8/)</a:t>
            </a:r>
          </a:p>
          <a:p>
            <a:endParaRPr lang="en-US" b="0"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New and updated controls </a:t>
            </a:r>
            <a:r>
              <a:rPr lang="en-US" sz="1200" kern="1200">
                <a:solidFill>
                  <a:schemeClr val="tx1"/>
                </a:solidFill>
                <a:latin typeface="+mn-lt"/>
                <a:ea typeface="+mn-ea"/>
                <a:cs typeface="+mn-cs"/>
              </a:rPr>
              <a:t>- New </a:t>
            </a:r>
            <a:r>
              <a:rPr lang="en-US" sz="1200" kern="1200" err="1">
                <a:solidFill>
                  <a:schemeClr val="tx1"/>
                </a:solidFill>
                <a:latin typeface="+mn-lt"/>
                <a:ea typeface="+mn-ea"/>
                <a:cs typeface="+mn-cs"/>
              </a:rPr>
              <a:t>TaskDialog</a:t>
            </a:r>
            <a:r>
              <a:rPr lang="en-US" sz="1200" kern="1200">
                <a:solidFill>
                  <a:schemeClr val="tx1"/>
                </a:solidFill>
                <a:latin typeface="+mn-lt"/>
                <a:ea typeface="+mn-ea"/>
                <a:cs typeface="+mn-cs"/>
              </a:rPr>
              <a:t> control and improvements in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(blog post: https://devblogs.microsoft.com/dotnet/whats-new-in-windows-forms-runtime-in-net-5-0/#windows-controls-additions-and-enhancements)</a:t>
            </a:r>
          </a:p>
          <a:p>
            <a:endParaRPr lang="en-US" b="0" i="0">
              <a:solidFill>
                <a:srgbClr val="333333"/>
              </a:solidFill>
              <a:effectLst/>
              <a:latin typeface="Segoe UI" panose="020B0502040204020203" pitchFamily="34" charset="0"/>
            </a:endParaRPr>
          </a:p>
          <a:p>
            <a:r>
              <a:rPr lang="en-US"/>
              <a:t>Accessibility – updated controls </a:t>
            </a:r>
            <a:r>
              <a:rPr lang="en-US" b="0" i="0">
                <a:solidFill>
                  <a:srgbClr val="333333"/>
                </a:solidFill>
                <a:effectLst/>
                <a:latin typeface="Segoe UI" panose="020B0502040204020203" pitchFamily="34" charset="0"/>
              </a:rPr>
              <a:t>to meet today’s accessibility requirements  </a:t>
            </a:r>
            <a:r>
              <a:rPr lang="en-US"/>
              <a:t>(blog post: https://devblogs.microsoft.com/dotnet/</a:t>
            </a:r>
            <a:r>
              <a:rPr lang="en-US" sz="1200" kern="1200">
                <a:solidFill>
                  <a:schemeClr val="tx1"/>
                </a:solidFill>
                <a:latin typeface="+mn-lt"/>
                <a:ea typeface="+mn-ea"/>
                <a:cs typeface="+mn-cs"/>
              </a:rPr>
              <a:t>whats-new-in-windows-forms-runtime-in-net-5-0/#accessibility-improvements-and-fixes</a:t>
            </a:r>
            <a:r>
              <a:rPr lang="en-US"/>
              <a:t>)</a:t>
            </a:r>
          </a:p>
          <a:p>
            <a:endParaRPr lang="en-US"/>
          </a:p>
          <a:p>
            <a:r>
              <a:rPr lang="en-US">
                <a:latin typeface="Open Sans"/>
                <a:ea typeface="Open Sans"/>
                <a:cs typeface="Open Sans"/>
              </a:rPr>
              <a:t>SDK for third-party control  - we are working with the control vendors on our SDK and making great progress together. (16.9 RTM)</a:t>
            </a:r>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216975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b="1">
                <a:cs typeface="Calibri"/>
              </a:rPr>
              <a:t>Demos (10min)</a:t>
            </a:r>
          </a:p>
          <a:p>
            <a:pPr>
              <a:defRPr/>
            </a:pPr>
            <a:endParaRPr lang="en-US" sz="1000">
              <a:cs typeface="Calibri" panose="020F0502020204030204"/>
            </a:endParaRPr>
          </a:p>
          <a:p>
            <a:pPr marL="171450" indent="-171450">
              <a:buFont typeface="Arial"/>
              <a:buChar char="•"/>
              <a:defRPr/>
            </a:pPr>
            <a:r>
              <a:rPr lang="en-US" sz="1000">
                <a:cs typeface="Calibri" panose="020F0502020204030204"/>
              </a:rPr>
              <a:t>WinForms – Pie Graph app</a:t>
            </a:r>
          </a:p>
          <a:p>
            <a:pPr marL="628650" lvl="1" indent="-171450">
              <a:buFont typeface="Arial"/>
              <a:buChar char="•"/>
              <a:defRPr/>
            </a:pPr>
            <a:r>
              <a:rPr lang="en-US" sz="1000">
                <a:cs typeface="Calibri" panose="020F0502020204030204"/>
              </a:rPr>
              <a:t>Performance on .NET 5</a:t>
            </a:r>
            <a:endParaRPr lang="en-US">
              <a:cs typeface="Calibri" panose="020F0502020204030204"/>
            </a:endParaRPr>
          </a:p>
          <a:p>
            <a:pPr marL="628650" lvl="1" indent="-171450">
              <a:buFont typeface="Arial"/>
              <a:buChar char="•"/>
              <a:defRPr/>
            </a:pPr>
            <a:r>
              <a:rPr lang="en-US" sz="1000">
                <a:cs typeface="Calibri" panose="020F0502020204030204"/>
              </a:rPr>
              <a:t>Designer progress with 3rd party control support</a:t>
            </a:r>
          </a:p>
          <a:p>
            <a:pPr marL="628650" lvl="1" indent="-171450">
              <a:buFont typeface="Arial"/>
              <a:buChar char="•"/>
              <a:defRPr/>
            </a:pPr>
            <a:r>
              <a:rPr lang="en-US" sz="1000" err="1">
                <a:cs typeface="Calibri" panose="020F0502020204030204"/>
              </a:rPr>
              <a:t>ClickOnce</a:t>
            </a:r>
            <a:r>
              <a:rPr lang="en-US" sz="1000">
                <a:cs typeface="Calibri" panose="020F0502020204030204"/>
              </a:rPr>
              <a:t> deployment</a:t>
            </a:r>
          </a:p>
          <a:p>
            <a:pPr marL="171450" indent="-171450">
              <a:buFont typeface="Arial"/>
              <a:buChar char="•"/>
              <a:defRPr/>
            </a:pPr>
            <a:r>
              <a:rPr lang="en-US" sz="1000">
                <a:cs typeface="Calibri" panose="020F0502020204030204"/>
              </a:rPr>
              <a:t>WPF – Baby Smash</a:t>
            </a:r>
          </a:p>
          <a:p>
            <a:pPr marL="628650" lvl="1" indent="-171450">
              <a:buFont typeface="Arial"/>
              <a:buChar char="•"/>
              <a:defRPr/>
            </a:pPr>
            <a:r>
              <a:rPr lang="en-US" sz="1000">
                <a:cs typeface="Calibri" panose="020F0502020204030204"/>
              </a:rPr>
              <a:t>Port to .NET 5 with Upgrade Assistant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01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291884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WPF customers we've tackled one of the top customers asks, bringing back </a:t>
            </a:r>
            <a:r>
              <a:rPr lang="en-US" err="1"/>
              <a:t>ClickOnce</a:t>
            </a:r>
            <a:r>
              <a:rPr lang="en-US"/>
              <a:t> for deployment and it's available as you already know for both Windows Forms and WPF developers targeting .NET 5. Similarly WebView2 is also available to bring the modern web control story for WPF developers as well. </a:t>
            </a:r>
          </a:p>
          <a:p>
            <a:r>
              <a:rPr lang="en-US"/>
              <a:t> </a:t>
            </a:r>
            <a:endParaRPr lang="en-US">
              <a:cs typeface="Calibri"/>
            </a:endParaRPr>
          </a:p>
          <a:p>
            <a:r>
              <a:rPr lang="en-US"/>
              <a:t>In addition customers targeting .NET 5 get many new XAML tooling enhancements, this includes: </a:t>
            </a:r>
          </a:p>
          <a:p>
            <a:r>
              <a:rPr lang="en-US"/>
              <a:t> </a:t>
            </a:r>
            <a:endParaRPr lang="en-US">
              <a:cs typeface="Calibri"/>
            </a:endParaRPr>
          </a:p>
          <a:p>
            <a:pPr marL="171450" indent="-171450">
              <a:buFont typeface="Arial"/>
              <a:buChar char="•"/>
            </a:pPr>
            <a:r>
              <a:rPr lang="en-US"/>
              <a:t>Our ever improving XAML Hot Reload feature that makes it possible for you to update your apps UI while the app is running with real data </a:t>
            </a:r>
          </a:p>
          <a:p>
            <a:pPr marL="171450" indent="-171450">
              <a:buFont typeface="Arial"/>
              <a:buChar char="•"/>
            </a:pPr>
            <a:r>
              <a:rPr lang="en-US"/>
              <a:t>The new data binding diagnostic experiences that makes sure you don't miss binding failures in your app and are able to navigate right to where the error is located in your XAML</a:t>
            </a:r>
          </a:p>
          <a:p>
            <a:pPr marL="171450" indent="-171450">
              <a:buFont typeface="Arial"/>
              <a:buChar char="•"/>
            </a:pPr>
            <a:r>
              <a:rPr lang="en-US"/>
              <a:t>The new and easy to use 'design-time data using d:' for XAML designer, this makes it possible for you to quickly mock almost any property or control without ever having to run your app </a:t>
            </a:r>
          </a:p>
          <a:p>
            <a:pPr marL="171450" indent="-171450">
              <a:buFont typeface="Arial"/>
              <a:buChar char="•"/>
            </a:pPr>
            <a:r>
              <a:rPr lang="en-US"/>
              <a:t>And more </a:t>
            </a:r>
          </a:p>
          <a:p>
            <a:r>
              <a:rPr lang="en-US"/>
              <a:t> </a:t>
            </a:r>
            <a:endParaRPr lang="en-US">
              <a:cs typeface="Calibri"/>
            </a:endParaRPr>
          </a:p>
          <a:p>
            <a:r>
              <a:rPr lang="en-US"/>
              <a:t>So let's jump into a demo of these new XAML features with Dmitry</a:t>
            </a:r>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3447176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b="1">
                <a:cs typeface="Calibri" panose="020F0502020204030204"/>
              </a:rPr>
              <a:t>Demo (10min)</a:t>
            </a:r>
          </a:p>
          <a:p>
            <a:pPr>
              <a:defRPr/>
            </a:pPr>
            <a:endParaRPr lang="en-US" sz="1000" b="1">
              <a:cs typeface="Calibri" panose="020F0502020204030204"/>
            </a:endParaRPr>
          </a:p>
          <a:p>
            <a:pPr>
              <a:defRPr/>
            </a:pPr>
            <a:r>
              <a:rPr lang="en-US" sz="1000" b="1">
                <a:cs typeface="Calibri" panose="020F0502020204030204"/>
              </a:rPr>
              <a:t>XAML Tooling</a:t>
            </a:r>
          </a:p>
          <a:p>
            <a:pPr>
              <a:defRPr/>
            </a:pPr>
            <a:endParaRPr lang="en-US" sz="1000" b="1">
              <a:cs typeface="Calibri" panose="020F0502020204030204"/>
            </a:endParaRPr>
          </a:p>
          <a:p>
            <a:pPr marL="171450" indent="-171450">
              <a:buFont typeface="Arial"/>
              <a:buChar char="•"/>
              <a:defRPr/>
            </a:pPr>
            <a:r>
              <a:rPr lang="en-US" sz="1000">
                <a:cs typeface="Calibri" panose="020F0502020204030204"/>
              </a:rPr>
              <a:t>XAML Hot Reload</a:t>
            </a:r>
          </a:p>
          <a:p>
            <a:pPr marL="171450" indent="-171450">
              <a:buFont typeface="Arial"/>
              <a:buChar char="•"/>
              <a:defRPr/>
            </a:pPr>
            <a:r>
              <a:rPr lang="en-US" sz="1000">
                <a:cs typeface="Calibri" panose="020F0502020204030204"/>
              </a:rPr>
              <a:t>Data Binding Diagnostics</a:t>
            </a:r>
          </a:p>
          <a:p>
            <a:pPr marL="171450" indent="-171450">
              <a:buFont typeface="Arial"/>
              <a:buChar char="•"/>
              <a:defRPr/>
            </a:pPr>
            <a:r>
              <a:rPr lang="en-US" sz="1000">
                <a:cs typeface="Calibri" panose="020F0502020204030204"/>
              </a:rPr>
              <a:t>Design-time Data</a:t>
            </a:r>
          </a:p>
          <a:p>
            <a:pPr marL="171450" indent="-171450">
              <a:buFont typeface="Arial"/>
              <a:buChar char="•"/>
              <a:defRPr/>
            </a:pPr>
            <a:r>
              <a:rPr lang="en-US" sz="1000">
                <a:cs typeface="Calibri" panose="020F0502020204030204"/>
              </a:rPr>
              <a:t>MVVM IntelliSense Improvements</a:t>
            </a:r>
          </a:p>
          <a:p>
            <a:pPr marL="171450" indent="-171450">
              <a:buFont typeface="Arial"/>
              <a:buChar char="•"/>
              <a:defRPr/>
            </a:pPr>
            <a:endParaRPr lang="en-US" sz="1000">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937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it’s OK if you can’t move right away. </a:t>
            </a:r>
          </a:p>
          <a:p>
            <a:endParaRPr lang="en-US"/>
          </a:p>
          <a:p>
            <a:r>
              <a:rPr lang="en-US"/>
              <a:t>As we continue to innovate and focus on modern platform capabilities, we are at a point where we will be providing only critical updates to .NET Framework on Windows. This means that applications running on .NET Framework will continue to run the same as they always have. However, this also means that any new development should be with .NET 5+ moving forward. </a:t>
            </a:r>
          </a:p>
        </p:txBody>
      </p:sp>
      <p:sp>
        <p:nvSpPr>
          <p:cNvPr id="4" name="Slide Number Placeholder 3"/>
          <p:cNvSpPr>
            <a:spLocks noGrp="1"/>
          </p:cNvSpPr>
          <p:nvPr>
            <p:ph type="sldNum" sz="quarter" idx="5"/>
          </p:nvPr>
        </p:nvSpPr>
        <p:spPr/>
        <p:txBody>
          <a:bodyPr/>
          <a:lstStyle/>
          <a:p>
            <a:fld id="{6A5AC7CE-2342-439D-99E9-F1094D4D7F89}" type="slidenum">
              <a:rPr lang="en-US" smtClean="0"/>
              <a:t>18</a:t>
            </a:fld>
            <a:endParaRPr lang="en-US"/>
          </a:p>
        </p:txBody>
      </p:sp>
    </p:spTree>
    <p:extLst>
      <p:ext uri="{BB962C8B-B14F-4D97-AF65-F5344CB8AC3E}">
        <p14:creationId xmlns:p14="http://schemas.microsoft.com/office/powerpoint/2010/main" val="1704295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19</a:t>
            </a:fld>
            <a:endParaRPr lang="en-US"/>
          </a:p>
        </p:txBody>
      </p:sp>
    </p:spTree>
    <p:extLst>
      <p:ext uri="{BB962C8B-B14F-4D97-AF65-F5344CB8AC3E}">
        <p14:creationId xmlns:p14="http://schemas.microsoft.com/office/powerpoint/2010/main" val="177757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1" baseline="0"/>
          </a:p>
          <a:p>
            <a:r>
              <a:rPr lang="en-US" b="0" baseline="0"/>
              <a:t>From desktop to web to mobile to IoT, you can literally build anything. </a:t>
            </a:r>
            <a:r>
              <a:rPr lang="en-US"/>
              <a:t>.NET is free, cross-platform, and open source. It is designed to be general-purpose so that once a you learn how to build one type of application, you can quickly build other types of applications for completely different workloads – your skills can easily transfer to other domains using the same languages and libraries. </a:t>
            </a:r>
          </a:p>
          <a:p>
            <a:endParaRPr lang="en-US"/>
          </a:p>
          <a:p>
            <a:r>
              <a:rPr lang="en-US" b="1"/>
              <a:t>.NET enables developers to be more productive building feature-rich applications of any type, for any device with great performance.</a:t>
            </a:r>
          </a:p>
          <a:p>
            <a:endParaRPr lang="en-US" b="1"/>
          </a:p>
          <a:p>
            <a:r>
              <a:rPr lang="en-US" b="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Automatic patching on client and server</a:t>
            </a:r>
          </a:p>
        </p:txBody>
      </p:sp>
      <p:sp>
        <p:nvSpPr>
          <p:cNvPr id="4" name="Slide Number Placeholder 3"/>
          <p:cNvSpPr>
            <a:spLocks noGrp="1"/>
          </p:cNvSpPr>
          <p:nvPr>
            <p:ph type="sldNum" sz="quarter" idx="5"/>
          </p:nvPr>
        </p:nvSpPr>
        <p:spPr/>
        <p:txBody>
          <a:bodyPr/>
          <a:lstStyle/>
          <a:p>
            <a:fld id="{045E74FF-B95A-3049-B6BA-741949CDE00C}" type="slidenum">
              <a:rPr lang="en-US" smtClean="0"/>
              <a:t>20</a:t>
            </a:fld>
            <a:endParaRPr lang="en-US"/>
          </a:p>
        </p:txBody>
      </p:sp>
    </p:spTree>
    <p:extLst>
      <p:ext uri="{BB962C8B-B14F-4D97-AF65-F5344CB8AC3E}">
        <p14:creationId xmlns:p14="http://schemas.microsoft.com/office/powerpoint/2010/main" val="1763948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21</a:t>
            </a:fld>
            <a:endParaRPr lang="en-US"/>
          </a:p>
        </p:txBody>
      </p:sp>
    </p:spTree>
    <p:extLst>
      <p:ext uri="{BB962C8B-B14F-4D97-AF65-F5344CB8AC3E}">
        <p14:creationId xmlns:p14="http://schemas.microsoft.com/office/powerpoint/2010/main" val="3297890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 the years we’ve brought you three app models for building Windows desktop apps with .NET. The first, Windows Forms, brings a WYSIWYG design experience for building “Forms over Data” custom business applications quickly. In 2006, with the completely redesigned Windows Vista, we got WPF and a new paradigm for defining application UI with a markup language called “XAML” was born. With UWP XAML, we can build apps for multiple Windows devices, such as Windows 10, Xbox and HoloLens. </a:t>
            </a:r>
          </a:p>
          <a:p>
            <a:endParaRPr lang="en-US"/>
          </a:p>
          <a:p>
            <a:r>
              <a:rPr lang="en-US"/>
              <a:t>&lt;CLICK&gt;</a:t>
            </a:r>
          </a:p>
          <a:p>
            <a:endParaRPr lang="en-US"/>
          </a:p>
          <a:p>
            <a:r>
              <a:rPr lang="en-US"/>
              <a:t>Now we’re working to unify these with “Project Reunion”. Announced </a:t>
            </a:r>
            <a:r>
              <a:rPr lang="en-US" b="0" i="0">
                <a:solidFill>
                  <a:srgbClr val="444444"/>
                </a:solidFill>
                <a:effectLst/>
                <a:latin typeface="Roboto"/>
              </a:rPr>
              <a:t>Build last year, Project Reunion is a set of libraries, frameworks, components and tools that are common across all Windows 10 versions. For instance, you can take a WinForms app and access Windows 10 APIs, like say battery management, and deploy that app to </a:t>
            </a:r>
            <a:r>
              <a:rPr lang="en-US" b="0" i="1">
                <a:solidFill>
                  <a:srgbClr val="444444"/>
                </a:solidFill>
                <a:effectLst/>
                <a:latin typeface="Roboto"/>
              </a:rPr>
              <a:t>any </a:t>
            </a:r>
            <a:r>
              <a:rPr lang="en-US" b="0" i="0">
                <a:solidFill>
                  <a:srgbClr val="444444"/>
                </a:solidFill>
                <a:effectLst/>
                <a:latin typeface="Roboto"/>
              </a:rPr>
              <a:t>build of Windows 10. We’re on the first step on the journey to unify the Windows platform including Windows Forms, WPF and UWP. </a:t>
            </a:r>
            <a:endParaRPr lang="en-US" b="0" i="0">
              <a:solidFill>
                <a:srgbClr val="212529"/>
              </a:solidFill>
              <a:effectLst/>
              <a:latin typeface="Segoe UI" panose="020B0502040204020203" pitchFamily="34" charset="0"/>
            </a:endParaRPr>
          </a:p>
          <a:p>
            <a:endParaRPr lang="en-US"/>
          </a:p>
          <a:p>
            <a:r>
              <a:rPr lang="en-US"/>
              <a:t>We know that all of these app models are important to Windows developers. We also know that .NET developers want to be able to target as many devices as possible, not just Windows,  with </a:t>
            </a:r>
            <a:r>
              <a:rPr lang="en-US" b="1"/>
              <a:t>one codebase</a:t>
            </a:r>
            <a:r>
              <a:rPr lang="en-US"/>
              <a:t>, with the </a:t>
            </a:r>
            <a:r>
              <a:rPr lang="en-US" b="1"/>
              <a:t>great performance</a:t>
            </a:r>
            <a:r>
              <a:rPr lang="en-US"/>
              <a:t>, and </a:t>
            </a:r>
            <a:r>
              <a:rPr lang="en-US" b="1"/>
              <a:t>consistent user experiences</a:t>
            </a:r>
            <a:r>
              <a:rPr lang="en-US"/>
              <a:t> that only native development can give you…..</a:t>
            </a:r>
          </a:p>
          <a:p>
            <a:endParaRPr lang="en-US"/>
          </a:p>
          <a:p>
            <a:r>
              <a:rPr lang="en-US"/>
              <a:t>&lt;CLICK&gt;</a:t>
            </a:r>
          </a:p>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22</a:t>
            </a:fld>
            <a:endParaRPr lang="en-US"/>
          </a:p>
        </p:txBody>
      </p:sp>
    </p:spTree>
    <p:extLst>
      <p:ext uri="{BB962C8B-B14F-4D97-AF65-F5344CB8AC3E}">
        <p14:creationId xmlns:p14="http://schemas.microsoft.com/office/powerpoint/2010/main" val="214153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how we’re addressing those needs in .NET 6</a:t>
            </a:r>
          </a:p>
        </p:txBody>
      </p:sp>
      <p:sp>
        <p:nvSpPr>
          <p:cNvPr id="4" name="Slide Number Placeholder 3"/>
          <p:cNvSpPr>
            <a:spLocks noGrp="1"/>
          </p:cNvSpPr>
          <p:nvPr>
            <p:ph type="sldNum" sz="quarter" idx="5"/>
          </p:nvPr>
        </p:nvSpPr>
        <p:spPr/>
        <p:txBody>
          <a:bodyPr/>
          <a:lstStyle/>
          <a:p>
            <a:fld id="{045E74FF-B95A-3049-B6BA-741949CDE00C}" type="slidenum">
              <a:rPr lang="en-US" smtClean="0"/>
              <a:t>23</a:t>
            </a:fld>
            <a:endParaRPr lang="en-US"/>
          </a:p>
        </p:txBody>
      </p:sp>
    </p:spTree>
    <p:extLst>
      <p:ext uri="{BB962C8B-B14F-4D97-AF65-F5344CB8AC3E}">
        <p14:creationId xmlns:p14="http://schemas.microsoft.com/office/powerpoint/2010/main" val="3297890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We’re making progress on .NET Multi-platform App UI that we announced almost a year ago at Build 2020. It will help you</a:t>
            </a:r>
            <a:r>
              <a:rPr lang="en-US" sz="2800" b="0" i="0">
                <a:solidFill>
                  <a:srgbClr val="333333"/>
                </a:solidFill>
                <a:effectLst/>
                <a:latin typeface="Segoe UI" panose="020B0502040204020203" pitchFamily="34" charset="0"/>
              </a:rPr>
              <a:t> deliver performant, beautiful and consistent app experiences across various platforms and devices, and allow you to share code across your mobile and desktop apps. </a:t>
            </a:r>
            <a:r>
              <a:rPr lang="en-US" sz="1800">
                <a:effectLst/>
                <a:latin typeface="Calibri" panose="020F0502020204030204" pitchFamily="34" charset="0"/>
                <a:ea typeface="Calibri" panose="020F0502020204030204" pitchFamily="34" charset="0"/>
                <a:cs typeface="Times New Roman" panose="02020603050405020304" pitchFamily="18" charset="0"/>
              </a:rPr>
              <a:t>.NET MAUI under the hood uses technologies out there today for building native apps on Windows with </a:t>
            </a:r>
            <a:r>
              <a:rPr lang="en-US" sz="1800" err="1">
                <a:effectLst/>
                <a:latin typeface="Calibri" panose="020F0502020204030204" pitchFamily="34" charset="0"/>
                <a:ea typeface="Calibri" panose="020F0502020204030204" pitchFamily="34" charset="0"/>
                <a:cs typeface="Times New Roman" panose="02020603050405020304" pitchFamily="18" charset="0"/>
              </a:rPr>
              <a:t>WinUI</a:t>
            </a:r>
            <a:r>
              <a:rPr lang="en-US" sz="1800">
                <a:effectLst/>
                <a:latin typeface="Calibri" panose="020F0502020204030204" pitchFamily="34" charset="0"/>
                <a:ea typeface="Calibri" panose="020F0502020204030204" pitchFamily="34" charset="0"/>
                <a:cs typeface="Times New Roman" panose="02020603050405020304" pitchFamily="18" charset="0"/>
              </a:rPr>
              <a:t>, Mac Catalyst for macOS, and of course, iOS and Android. .NET MAUI abstracts all those frameworks into a single framework built on .NET 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That means 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preview 1 dropped last week so you can go check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a:solidFill>
                  <a:srgbClr val="005DA6"/>
                </a:solidFill>
                <a:effectLst/>
                <a:latin typeface="Segoe UI" panose="020B0502040204020203" pitchFamily="34" charset="0"/>
                <a:hlinkClick r:id="rId3"/>
              </a:rPr>
              <a:t>Blazor</a:t>
            </a:r>
            <a:r>
              <a:rPr lang="en-US" b="0" i="0">
                <a:solidFill>
                  <a:srgbClr val="333333"/>
                </a:solidFill>
                <a:effectLst/>
                <a:latin typeface="Segoe UI" panose="020B0502040204020203" pitchFamily="34" charset="0"/>
              </a:rPr>
              <a:t> has become a very popular way to write .NET web apps. We first supported Blazor on the server, then in the browser with </a:t>
            </a:r>
            <a:r>
              <a:rPr lang="en-US" b="0" i="0" err="1">
                <a:solidFill>
                  <a:srgbClr val="333333"/>
                </a:solidFill>
                <a:effectLst/>
                <a:latin typeface="Segoe UI" panose="020B0502040204020203" pitchFamily="34" charset="0"/>
              </a:rPr>
              <a:t>WebAssembly</a:t>
            </a:r>
            <a:r>
              <a:rPr lang="en-US" b="0" i="0">
                <a:solidFill>
                  <a:srgbClr val="333333"/>
                </a:solidFill>
                <a:effectLst/>
                <a:latin typeface="Segoe UI" panose="020B0502040204020203" pitchFamily="34" charset="0"/>
              </a:rPr>
              <a:t>, and now we’re extending it again, to enable you to write Blazor desktop apps in .NET 6. This enables you to create hybrid client apps, which combine web and native UI together in a native client application. It is primarily targeted at web developers that want provide rich client and offline experiences for their users.</a:t>
            </a:r>
          </a:p>
          <a:p>
            <a:endParaRPr lang="en-US" b="0"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latin typeface="Segoe UI" panose="020B0502040204020203" pitchFamily="34" charset="0"/>
              </a:rPr>
              <a:t>Blazor hybrid apps is built on top of .NET Multi-platform App UI. It relies on that UI stack for a native application container and native controls (should you want to use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333333"/>
                </a:solidFill>
                <a:effectLst/>
                <a:latin typeface="Segoe UI" panose="020B0502040204020203" pitchFamily="34" charset="0"/>
              </a:rPr>
              <a:t>Although it will run anywhere .NET MAUI runs, f</a:t>
            </a:r>
            <a:r>
              <a:rPr lang="en-US" b="1" i="0">
                <a:effectLst/>
                <a:latin typeface="Segoe UI" panose="020B0502040204020203" pitchFamily="34" charset="0"/>
              </a:rPr>
              <a:t>or .NET 6, our primary focus for Blazor hybrid apps on desktop apps. </a:t>
            </a:r>
            <a:endParaRPr lang="en-US" b="1"/>
          </a:p>
        </p:txBody>
      </p:sp>
      <p:sp>
        <p:nvSpPr>
          <p:cNvPr id="4" name="Slide Number Placeholder 3"/>
          <p:cNvSpPr>
            <a:spLocks noGrp="1"/>
          </p:cNvSpPr>
          <p:nvPr>
            <p:ph type="sldNum" sz="quarter" idx="5"/>
          </p:nvPr>
        </p:nvSpPr>
        <p:spPr/>
        <p:txBody>
          <a:bodyPr/>
          <a:lstStyle/>
          <a:p>
            <a:fld id="{045E74FF-B95A-3049-B6BA-741949CDE00C}" type="slidenum">
              <a:rPr lang="en-US" smtClean="0"/>
              <a:t>25</a:t>
            </a:fld>
            <a:endParaRPr lang="en-US"/>
          </a:p>
        </p:txBody>
      </p:sp>
    </p:spTree>
    <p:extLst>
      <p:ext uri="{BB962C8B-B14F-4D97-AF65-F5344CB8AC3E}">
        <p14:creationId xmlns:p14="http://schemas.microsoft.com/office/powerpoint/2010/main" val="3088344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774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6 Preview 1 just dropped last week. For Windows Forms and WPF developers, .NET 6 will bring support for running on ARM64 (we have a session on that later today) as well as continued performance and accessibility improvements and more productivity tools in Visual Studio.</a:t>
            </a:r>
          </a:p>
          <a:p>
            <a:endParaRPr lang="en-US"/>
          </a:p>
          <a:p>
            <a:r>
              <a:rPr lang="en-US"/>
              <a:t>Check out the preview. </a:t>
            </a:r>
          </a:p>
        </p:txBody>
      </p:sp>
      <p:sp>
        <p:nvSpPr>
          <p:cNvPr id="4" name="Slide Number Placeholder 3"/>
          <p:cNvSpPr>
            <a:spLocks noGrp="1"/>
          </p:cNvSpPr>
          <p:nvPr>
            <p:ph type="sldNum" sz="quarter" idx="5"/>
          </p:nvPr>
        </p:nvSpPr>
        <p:spPr/>
        <p:txBody>
          <a:bodyPr/>
          <a:lstStyle/>
          <a:p>
            <a:fld id="{045E74FF-B95A-3049-B6BA-741949CDE00C}" type="slidenum">
              <a:rPr lang="en-US" smtClean="0"/>
              <a:t>27</a:t>
            </a:fld>
            <a:endParaRPr lang="en-US"/>
          </a:p>
        </p:txBody>
      </p:sp>
    </p:spTree>
    <p:extLst>
      <p:ext uri="{BB962C8B-B14F-4D97-AF65-F5344CB8AC3E}">
        <p14:creationId xmlns:p14="http://schemas.microsoft.com/office/powerpoint/2010/main" val="1771280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an awesome lineup for the rest of the day so we hop you’ll stick around and learn some things. </a:t>
            </a:r>
          </a:p>
        </p:txBody>
      </p:sp>
      <p:sp>
        <p:nvSpPr>
          <p:cNvPr id="4" name="Slide Number Placeholder 3"/>
          <p:cNvSpPr>
            <a:spLocks noGrp="1"/>
          </p:cNvSpPr>
          <p:nvPr>
            <p:ph type="sldNum" sz="quarter" idx="5"/>
          </p:nvPr>
        </p:nvSpPr>
        <p:spPr/>
        <p:txBody>
          <a:bodyPr/>
          <a:lstStyle/>
          <a:p>
            <a:fld id="{045E74FF-B95A-3049-B6BA-741949CDE00C}" type="slidenum">
              <a:rPr lang="en-US" smtClean="0"/>
              <a:t>28</a:t>
            </a:fld>
            <a:endParaRPr lang="en-US"/>
          </a:p>
        </p:txBody>
      </p:sp>
    </p:spTree>
    <p:extLst>
      <p:ext uri="{BB962C8B-B14F-4D97-AF65-F5344CB8AC3E}">
        <p14:creationId xmlns:p14="http://schemas.microsoft.com/office/powerpoint/2010/main" val="2716046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to all of the sponsors of this focus event! They are giving away some fun swag bags so head to the SWAG page and enter to win. You can also get some free digital swag too!</a:t>
            </a:r>
          </a:p>
        </p:txBody>
      </p:sp>
      <p:sp>
        <p:nvSpPr>
          <p:cNvPr id="4" name="Slide Number Placeholder 3"/>
          <p:cNvSpPr>
            <a:spLocks noGrp="1"/>
          </p:cNvSpPr>
          <p:nvPr>
            <p:ph type="sldNum" sz="quarter" idx="5"/>
          </p:nvPr>
        </p:nvSpPr>
        <p:spPr/>
        <p:txBody>
          <a:bodyPr/>
          <a:lstStyle/>
          <a:p>
            <a:fld id="{045E74FF-B95A-3049-B6BA-741949CDE00C}" type="slidenum">
              <a:rPr lang="en-US" smtClean="0"/>
              <a:t>29</a:t>
            </a:fld>
            <a:endParaRPr lang="en-US"/>
          </a:p>
        </p:txBody>
      </p:sp>
    </p:spTree>
    <p:extLst>
      <p:ext uri="{BB962C8B-B14F-4D97-AF65-F5344CB8AC3E}">
        <p14:creationId xmlns:p14="http://schemas.microsoft.com/office/powerpoint/2010/main" val="2501194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made significant advancements in the platform since it was open sourced in 2014. Together, Microsoft and the community has extended the capabilities of .NET to cover workloads we never had before, like Linux workloads and Machine Learning &amp; AI. And we’ve got a full set of tools with the Visual Studio family all with great support for .NET.</a:t>
            </a:r>
          </a:p>
          <a:p>
            <a:endParaRPr lang="en-US"/>
          </a:p>
          <a:p>
            <a:r>
              <a:rPr lang="en-US"/>
              <a:t>&lt;CLICK&gt;</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28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We’re also very happy to see the .NET Foundation announced that Uno Platform has joined as a corporate sponsor!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a:effectLst/>
                <a:latin typeface="Calibri" panose="020F0502020204030204" pitchFamily="34" charset="0"/>
                <a:ea typeface="Calibri" panose="020F0502020204030204" pitchFamily="34" charset="0"/>
              </a:rPr>
              <a:t>Uno Platform is an open source project which lets you build single-codebase applications with C# and </a:t>
            </a:r>
            <a:r>
              <a:rPr lang="en-CA" sz="1800" b="0" err="1">
                <a:effectLst/>
                <a:latin typeface="Calibri" panose="020F0502020204030204" pitchFamily="34" charset="0"/>
                <a:ea typeface="Calibri" panose="020F0502020204030204" pitchFamily="34" charset="0"/>
              </a:rPr>
              <a:t>WinUI</a:t>
            </a:r>
            <a:r>
              <a:rPr lang="en-CA" sz="1800" b="0">
                <a:effectLst/>
                <a:latin typeface="Calibri" panose="020F0502020204030204" pitchFamily="34" charset="0"/>
                <a:ea typeface="Calibri" panose="020F0502020204030204" pitchFamily="34" charset="0"/>
              </a:rPr>
              <a:t> for Windows, </a:t>
            </a:r>
            <a:r>
              <a:rPr lang="en-CA" sz="1800" b="0" err="1">
                <a:effectLst/>
                <a:latin typeface="Calibri" panose="020F0502020204030204" pitchFamily="34" charset="0"/>
                <a:ea typeface="Calibri" panose="020F0502020204030204" pitchFamily="34" charset="0"/>
              </a:rPr>
              <a:t>WebAssembly</a:t>
            </a:r>
            <a:r>
              <a:rPr lang="en-CA" sz="1800" b="0">
                <a:effectLst/>
                <a:latin typeface="Calibri" panose="020F0502020204030204" pitchFamily="34" charset="0"/>
                <a:ea typeface="Calibri" panose="020F0502020204030204" pitchFamily="34" charset="0"/>
              </a:rPr>
              <a:t>, Linux,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Uno Platform joins the group of corporations that are helping drive the future of the .NET platform and ecosystem. Check out the .NET Foundation website for more info.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30</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2365605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for joining us! Have a great conference!</a:t>
            </a:r>
          </a:p>
        </p:txBody>
      </p:sp>
      <p:sp>
        <p:nvSpPr>
          <p:cNvPr id="4" name="Slide Number Placeholder 3"/>
          <p:cNvSpPr>
            <a:spLocks noGrp="1"/>
          </p:cNvSpPr>
          <p:nvPr>
            <p:ph type="sldNum" sz="quarter" idx="5"/>
          </p:nvPr>
        </p:nvSpPr>
        <p:spPr/>
        <p:txBody>
          <a:bodyPr/>
          <a:lstStyle/>
          <a:p>
            <a:fld id="{045E74FF-B95A-3049-B6BA-741949CDE00C}" type="slidenum">
              <a:rPr lang="en-US" smtClean="0"/>
              <a:t>31</a:t>
            </a:fld>
            <a:endParaRPr lang="en-US"/>
          </a:p>
        </p:txBody>
      </p:sp>
    </p:spTree>
    <p:extLst>
      <p:ext uri="{BB962C8B-B14F-4D97-AF65-F5344CB8AC3E}">
        <p14:creationId xmlns:p14="http://schemas.microsoft.com/office/powerpoint/2010/main" val="1518434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mn-lt"/>
                <a:ea typeface="Times New Roman" panose="02020603050405020304" pitchFamily="18" charset="0"/>
              </a:rPr>
              <a:t>We know there are millions of Windows desktop applications out there written many years ago that are still business critical today that are being actively developed. We want to make sure these apps not only run on the latest .NET but can also be developed with the latest version of Visual Studio. That’s why we’ve worked to bring these workloads to .NET Core and now .NET 5. We already have over 200 thousand Windows developers moved from .NET Framework to .NET Core. With .NET 5, we’ve completed this work by bringing the full Visual Studio development experience to you, including third-party control and component vendors you may be using today, and </a:t>
            </a:r>
            <a:r>
              <a:rPr lang="en-US" sz="1000" err="1">
                <a:effectLst/>
                <a:latin typeface="+mn-lt"/>
                <a:ea typeface="Times New Roman" panose="02020603050405020304" pitchFamily="18" charset="0"/>
              </a:rPr>
              <a:t>clickonce</a:t>
            </a:r>
            <a:r>
              <a:rPr lang="en-US" sz="1000">
                <a:effectLst/>
                <a:latin typeface="+mn-lt"/>
                <a:ea typeface="Times New Roman" panose="02020603050405020304" pitchFamily="18" charset="0"/>
              </a:rPr>
              <a:t> installer support. By moving forward, these apps can get all the benefits of .NET 5 like self-contained, single file EXEs that don’t need the .NET Framework on the machine. You decide when you want to update, not the Windows OS. You can also use new, modern Windows 10 controls like WebView2, a modern browser control based on Microsoft Edge Chromium.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rPr>
              <a:t>&lt;CLICK&gt;</a:t>
            </a:r>
          </a:p>
        </p:txBody>
      </p:sp>
      <p:sp>
        <p:nvSpPr>
          <p:cNvPr id="4" name="Slide Number Placeholder 3"/>
          <p:cNvSpPr>
            <a:spLocks noGrp="1"/>
          </p:cNvSpPr>
          <p:nvPr>
            <p:ph type="sldNum" sz="quarter" idx="5"/>
          </p:nvPr>
        </p:nvSpPr>
        <p:spPr/>
        <p:txBody>
          <a:bodyPr/>
          <a:lstStyle/>
          <a:p>
            <a:fld id="{045E74FF-B95A-3049-B6BA-741949CDE00C}" type="slidenum">
              <a:rPr lang="en-US" smtClean="0"/>
              <a:t>32</a:t>
            </a:fld>
            <a:endParaRPr lang="en-US"/>
          </a:p>
        </p:txBody>
      </p:sp>
    </p:spTree>
    <p:extLst>
      <p:ext uri="{BB962C8B-B14F-4D97-AF65-F5344CB8AC3E}">
        <p14:creationId xmlns:p14="http://schemas.microsoft.com/office/powerpoint/2010/main" val="363552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Starting in November 2020, we are now releasing a major version every November. Long Term Support releases will land </a:t>
            </a:r>
            <a:r>
              <a:rPr lang="en-US" sz="1000" err="1"/>
              <a:t>evey</a:t>
            </a:r>
            <a:r>
              <a:rPr lang="en-US" sz="1000"/>
              <a:t> other year on even number releases. Predictable releases helps everyone, not only the businesses that use .NET but also the open source projects that are built upon .NET.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we’re going to focus on Windows desktop apps and how to bring them forward to the modern .NET 5 platform. </a:t>
            </a:r>
          </a:p>
          <a:p>
            <a:endParaRPr lang="en-US"/>
          </a:p>
          <a:p>
            <a:r>
              <a:rPr lang="en-US"/>
              <a:t>&lt;CLICK&gt;</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658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Let’s talk numbers first. The .NET user base keeps growing!</a:t>
            </a:r>
          </a:p>
          <a:p>
            <a:endParaRPr lang="en-US" sz="1000" b="1"/>
          </a:p>
          <a:p>
            <a:r>
              <a:rPr lang="en-US" sz="1000" b="0"/>
              <a:t>There are over 5 million </a:t>
            </a:r>
            <a:r>
              <a:rPr lang="en-US" sz="1000" b="1"/>
              <a:t>monthly </a:t>
            </a:r>
            <a:r>
              <a:rPr lang="en-US" sz="1000" b="0"/>
              <a:t>active .NET developers in Visual Studio Family, which includes Visual Studio, Visual Studio Code, and Visual Studio for Mac. As I mentioned we’ve seen significant growth with .NET Core, our open source, cross-platform .NET, and it’s now surpassed 2 million active developers per month. We also are seeing a significant number of Windows desktop developers, over 260 thousand, upgrade to .NET Core and .NET 5 from .NET Framework.</a:t>
            </a:r>
          </a:p>
          <a:p>
            <a:endParaRPr lang="en-US" sz="1000" b="0"/>
          </a:p>
          <a:p>
            <a:r>
              <a:rPr lang="en-US" sz="1000" b="0"/>
              <a:t>&lt;CLICK&gt;</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752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.NET has a rich ecosystem of partners building additional tools and controls to help you build beautiful, full-featured, applications faster. We have many partners releasing support for </a:t>
            </a:r>
            <a:r>
              <a:rPr lang="en-US" sz="1000" err="1"/>
              <a:t>Winforms</a:t>
            </a:r>
            <a:r>
              <a:rPr lang="en-US" sz="1000"/>
              <a:t>, and WPF on .NET 5 in their tools and controls as well. </a:t>
            </a:r>
            <a:r>
              <a:rPr lang="en-US" sz="1000" err="1"/>
              <a:t>SyncFusion</a:t>
            </a:r>
            <a:r>
              <a:rPr lang="en-US" sz="1000"/>
              <a:t>, Progress Telerik, Infragistics, </a:t>
            </a:r>
            <a:r>
              <a:rPr lang="en-US" sz="1000" err="1"/>
              <a:t>GrapeCity</a:t>
            </a:r>
            <a:r>
              <a:rPr lang="en-US" sz="1000"/>
              <a:t> and DevExpress all have great controls for multiple app models for .NET 5. Most of them are also supported in the designer today and more are coming with designer support soon. </a:t>
            </a:r>
          </a:p>
          <a:p>
            <a:endParaRPr lang="en-US" sz="1000"/>
          </a:p>
          <a:p>
            <a:r>
              <a:rPr lang="en-US" sz="1000"/>
              <a:t>THANK YOU!!</a:t>
            </a:r>
          </a:p>
          <a:p>
            <a:endParaRPr lang="en-US" sz="1000"/>
          </a:p>
          <a:p>
            <a:r>
              <a:rPr lang="en-US" sz="1000"/>
              <a:t>&lt;CLICK&gt; </a:t>
            </a:r>
          </a:p>
          <a:p>
            <a:endParaRPr lang="en-US" sz="1000"/>
          </a:p>
          <a:p>
            <a:r>
              <a:rPr lang="en-US" sz="1000"/>
              <a:t>Notes:</a:t>
            </a:r>
          </a:p>
          <a:p>
            <a:pPr marL="0" marR="0">
              <a:spcBef>
                <a:spcPts val="0"/>
              </a:spcBef>
              <a:spcAft>
                <a:spcPts val="0"/>
              </a:spcAft>
            </a:pPr>
            <a:r>
              <a:rPr lang="en-US" sz="1800" i="1">
                <a:solidFill>
                  <a:srgbClr val="000000"/>
                </a:solidFill>
                <a:effectLst/>
                <a:latin typeface="Calibri" panose="020F0502020204030204" pitchFamily="34" charset="0"/>
                <a:ea typeface="Calibri" panose="020F0502020204030204" pitchFamily="34" charset="0"/>
              </a:rPr>
              <a:t>Telerik: Full design-time support </a:t>
            </a:r>
          </a:p>
          <a:p>
            <a:pPr marL="0" marR="0">
              <a:spcBef>
                <a:spcPts val="0"/>
              </a:spcBef>
              <a:spcAft>
                <a:spcPts val="0"/>
              </a:spcAft>
            </a:pPr>
            <a:endParaRPr lang="en-US" sz="1800" i="1">
              <a:solidFill>
                <a:srgbClr val="000000"/>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800" i="1" err="1">
                <a:solidFill>
                  <a:srgbClr val="000000"/>
                </a:solidFill>
                <a:effectLst/>
                <a:latin typeface="Calibri" panose="020F0502020204030204" pitchFamily="34" charset="0"/>
                <a:ea typeface="Calibri" panose="020F0502020204030204" pitchFamily="34" charset="0"/>
              </a:rPr>
              <a:t>GrapeCity</a:t>
            </a:r>
            <a:r>
              <a:rPr lang="en-US" sz="1800" i="1">
                <a:solidFill>
                  <a:srgbClr val="000000"/>
                </a:solidFill>
                <a:effectLst/>
                <a:latin typeface="Calibri" panose="020F0502020204030204" pitchFamily="34" charset="0"/>
                <a:ea typeface="Calibri" panose="020F0502020204030204" pitchFamily="34" charset="0"/>
              </a:rPr>
              <a:t>: Our .NET 5 controls do support the designer already, and we are working to support .NET Framework controls in the .NET 5 designer. We want customers to move to .NET 5 controls which 100% support the designer.</a:t>
            </a: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endParaRPr lang="en-US" sz="1000" i="1"/>
          </a:p>
          <a:p>
            <a:pPr marL="0" marR="0">
              <a:spcBef>
                <a:spcPts val="0"/>
              </a:spcBef>
              <a:spcAft>
                <a:spcPts val="0"/>
              </a:spcAft>
            </a:pPr>
            <a:r>
              <a:rPr lang="en-US" sz="1000" i="1"/>
              <a:t>Infragistics: </a:t>
            </a:r>
            <a:r>
              <a:rPr lang="en-US" sz="1800" i="1">
                <a:effectLst/>
                <a:latin typeface="Calibri" panose="020F0502020204030204" pitchFamily="34" charset="0"/>
                <a:ea typeface="Calibri" panose="020F0502020204030204" pitchFamily="34" charset="0"/>
              </a:rPr>
              <a:t>Yes, we have .NET 5 controls for WPF, Windows Forms, Blazor, and MVC.  Design time for WPF (released last year) and Windows Forms (customers have access in release beta, might RTM next month), Tag Helpers across all the MVC / web products. See: </a:t>
            </a:r>
            <a:r>
              <a:rPr lang="en-US" sz="1800" i="1" u="sng">
                <a:solidFill>
                  <a:srgbClr val="0563C1"/>
                </a:solidFill>
                <a:effectLst/>
                <a:latin typeface="Calibri" panose="020F0502020204030204" pitchFamily="34" charset="0"/>
                <a:ea typeface="Calibri" panose="020F0502020204030204" pitchFamily="34" charset="0"/>
                <a:hlinkClick r:id="rId3"/>
              </a:rPr>
              <a:t>https://www.infragistics.com/community/blogs/b/infragistics/posts/announcing-infragistics-ultimate-20-2-what-s-new</a:t>
            </a:r>
            <a:r>
              <a:rPr lang="en-US" sz="1800" i="1">
                <a:effectLst/>
                <a:latin typeface="Calibri" panose="020F0502020204030204" pitchFamily="34" charset="0"/>
                <a:ea typeface="Calibri" panose="020F0502020204030204" pitchFamily="34" charset="0"/>
              </a:rPr>
              <a:t>. </a:t>
            </a:r>
          </a:p>
          <a:p>
            <a:endParaRPr lang="en-US" sz="1000" i="1"/>
          </a:p>
          <a:p>
            <a:r>
              <a:rPr lang="en-US" sz="1000" i="1" u="none" err="1"/>
              <a:t>Syncfusion</a:t>
            </a:r>
            <a:r>
              <a:rPr lang="en-US" sz="1000" i="1" u="none"/>
              <a:t>: </a:t>
            </a:r>
            <a:r>
              <a:rPr lang="en-US" sz="1800" i="1" u="none">
                <a:effectLst/>
                <a:latin typeface="Calibri" panose="020F0502020204030204" pitchFamily="34" charset="0"/>
                <a:ea typeface="Calibri" panose="020F0502020204030204" pitchFamily="34" charset="0"/>
              </a:rPr>
              <a:t>Yes, we can confirm that we are working on designer support. </a:t>
            </a:r>
          </a:p>
          <a:p>
            <a:endParaRPr lang="en-US" sz="1800" i="1" u="none">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u="none">
                <a:effectLst/>
                <a:latin typeface="Calibri" panose="020F0502020204030204" pitchFamily="34" charset="0"/>
                <a:ea typeface="Calibri" panose="020F0502020204030204" pitchFamily="34" charset="0"/>
              </a:rPr>
              <a:t>DevExpress: </a:t>
            </a:r>
            <a:r>
              <a:rPr lang="en-US" sz="1800" i="1">
                <a:solidFill>
                  <a:srgbClr val="000000"/>
                </a:solidFill>
                <a:effectLst/>
                <a:latin typeface="Calibri" panose="020F0502020204030204" pitchFamily="34" charset="0"/>
                <a:ea typeface="Calibri" panose="020F0502020204030204" pitchFamily="34" charset="0"/>
              </a:rPr>
              <a:t>Yes, we are working on designer support.   </a:t>
            </a:r>
            <a:endParaRPr lang="en-US" sz="1800" i="1">
              <a:effectLst/>
              <a:latin typeface="Calibri" panose="020F0502020204030204" pitchFamily="34" charset="0"/>
              <a:ea typeface="Calibri" panose="020F0502020204030204" pitchFamily="34" charset="0"/>
            </a:endParaRPr>
          </a:p>
          <a:p>
            <a:endParaRPr lang="en-US" sz="1800" i="1" u="none">
              <a:effectLst/>
              <a:latin typeface="Calibri" panose="020F0502020204030204" pitchFamily="34" charset="0"/>
              <a:ea typeface="Calibri" panose="020F0502020204030204" pitchFamily="34" charset="0"/>
            </a:endParaRPr>
          </a:p>
          <a:p>
            <a:endParaRPr lang="en-US" sz="1800" i="1" u="none">
              <a:effectLst/>
              <a:latin typeface="Calibri" panose="020F0502020204030204" pitchFamily="34" charset="0"/>
            </a:endParaRPr>
          </a:p>
          <a:p>
            <a:endParaRPr lang="en-US" sz="1000" i="1" u="none"/>
          </a:p>
          <a:p>
            <a:endParaRPr lang="en-US" sz="1000" i="1"/>
          </a:p>
          <a:p>
            <a:endParaRPr lang="en-US" sz="1000"/>
          </a:p>
          <a:p>
            <a:endParaRPr lang="en-US" sz="1000"/>
          </a:p>
          <a:p>
            <a:endParaRPr lang="en-US" sz="1000"/>
          </a:p>
          <a:p>
            <a:endParaRPr lang="en-US" sz="1000"/>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3979062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mn-lt"/>
                <a:ea typeface="Calibri" panose="020F0502020204030204" pitchFamily="34" charset="0"/>
                <a:cs typeface="Times New Roman" panose="02020603050405020304" pitchFamily="18" charset="0"/>
              </a:rPr>
              <a:t>.NET 5 release last November at our big, three-day, .NET Conf main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mn-lt"/>
                <a:ea typeface="Calibri" panose="020F0502020204030204" pitchFamily="34" charset="0"/>
                <a:cs typeface="Times New Roman" panose="02020603050405020304" pitchFamily="18" charset="0"/>
              </a:rPr>
              <a:t>There’s a lot of good stuff for Windows developers in .NET 5. .NET 5 includes full design-time support for Windows Desktop development (WinForms and WPF) in Visual Studio, with first and third-party control support, </a:t>
            </a:r>
            <a:r>
              <a:rPr lang="en-US" sz="1000" err="1">
                <a:effectLst/>
                <a:latin typeface="+mn-lt"/>
                <a:ea typeface="Calibri" panose="020F0502020204030204" pitchFamily="34" charset="0"/>
                <a:cs typeface="Times New Roman" panose="02020603050405020304" pitchFamily="18" charset="0"/>
              </a:rPr>
              <a:t>Clickonce</a:t>
            </a:r>
            <a:r>
              <a:rPr lang="en-US" sz="1000">
                <a:effectLst/>
                <a:latin typeface="+mn-lt"/>
                <a:ea typeface="Calibri" panose="020F0502020204030204" pitchFamily="34" charset="0"/>
                <a:cs typeface="Times New Roman" panose="02020603050405020304" pitchFamily="18" charset="0"/>
              </a:rPr>
              <a:t> support, and side-by-side, single file deployment. There are also many runtime performance improvements, support for Windows ARM64, and new releases of languages C# 9.0 and F# 5.0.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298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Let’s start digging into the new features of the release with a focus on Windows developers. I first want to talk about “Why” you’d want to move your current .NET Framework-based apps to .NET 5.</a:t>
            </a:r>
          </a:p>
          <a:p>
            <a:endParaRPr lang="en-US" sz="1000"/>
          </a:p>
          <a:p>
            <a:r>
              <a:rPr lang="en-US" sz="1000"/>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67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spcBef>
                <a:spcPts val="0"/>
              </a:spcBef>
              <a:spcAft>
                <a:spcPts val="0"/>
              </a:spcAft>
            </a:pPr>
            <a:r>
              <a:rPr lang="en-US" sz="1800" b="0">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and operating systems. </a:t>
            </a:r>
            <a:r>
              <a:rPr lang="en-US" sz="1800">
                <a:effectLst/>
                <a:latin typeface="Calibri" panose="020F0502020204030204" pitchFamily="34" charset="0"/>
                <a:ea typeface="Calibri" panose="020F0502020204030204" pitchFamily="34" charset="0"/>
                <a:cs typeface="Times New Roman" panose="02020603050405020304" pitchFamily="18" charset="0"/>
              </a:rPr>
              <a:t>We’ve taken the best of .NET Framework and put that into .NET Core, including many familiar APIs, as well as Windows desktop apps with WPF and WinForms. Now we are unifying all the platform, SDK, and tools by bringing in Mono and Xamarin. </a:t>
            </a:r>
          </a:p>
          <a:p>
            <a:pPr marL="0" marR="0"/>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Core and .NET 5 can be deployed side-by-side giving you ultimate deployment flexibility. This also allows the .NET authors to innovate quicker without fear of breaking existing applications as is the case with .NET Framework on Windows. For .NET 5 we have also focused on several cloud &amp; web investments, which can provide reduced infrastructure and hosting costs particularly when hosting on Linux in Azure. </a:t>
            </a:r>
          </a:p>
          <a:p>
            <a:pPr marL="0" marR="0">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rPr>
              <a:t>.NET 5 is the focus of our investments in the .NET platform going forward, which makes it the logical choice for any .NET based application.</a:t>
            </a:r>
            <a:endParaRPr lang="en-US" sz="1800" b="0">
              <a:solidFill>
                <a:srgbClr val="000000"/>
              </a:solidFill>
              <a:effectLst/>
              <a:latin typeface="Calibri" panose="020F0502020204030204" pitchFamily="34" charset="0"/>
              <a:ea typeface="Calibri" panose="020F0502020204030204" pitchFamily="34" charset="0"/>
            </a:endParaRPr>
          </a:p>
          <a:p>
            <a:pPr marL="0" marR="0">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There’s also a lot of benefits here for client apps.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0.sv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image" Target="../media/image18.emf"/><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6.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6.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3.sv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7.xml"/><Relationship Id="rId6" Type="http://schemas.openxmlformats.org/officeDocument/2006/relationships/image" Target="../media/image18.emf"/><Relationship Id="rId5" Type="http://schemas.openxmlformats.org/officeDocument/2006/relationships/image" Target="../media/image34.svg"/><Relationship Id="rId4" Type="http://schemas.openxmlformats.org/officeDocument/2006/relationships/image" Target="../media/image2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7.xml"/><Relationship Id="rId4" Type="http://schemas.openxmlformats.org/officeDocument/2006/relationships/image" Target="../media/image32.sv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1.png"/><Relationship Id="rId1" Type="http://schemas.openxmlformats.org/officeDocument/2006/relationships/slideMaster" Target="../slideMasters/slideMaster8.xml"/><Relationship Id="rId4" Type="http://schemas.openxmlformats.org/officeDocument/2006/relationships/image" Target="../media/image4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360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457031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58865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01964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329087"/>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446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818813"/>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25377771"/>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639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58205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846CE7D5-CF57-46EF-B807-FDD0502418D4}" type="datetimeFigureOut">
              <a:rPr lang="en-US" smtClean="0"/>
              <a:t>3/1/2021</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18218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8520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41088785"/>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196538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117204599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descr="A picture containing toy&#10;&#10;Description automatically generated">
            <a:extLst>
              <a:ext uri="{FF2B5EF4-FFF2-40B4-BE49-F238E27FC236}">
                <a16:creationId xmlns:a16="http://schemas.microsoft.com/office/drawing/2014/main" id="{27FF44A5-ACC0-4545-847A-736836DC8D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focus.dotnetconf.net </a:t>
            </a:r>
          </a:p>
        </p:txBody>
      </p:sp>
    </p:spTree>
    <p:extLst>
      <p:ext uri="{BB962C8B-B14F-4D97-AF65-F5344CB8AC3E}">
        <p14:creationId xmlns:p14="http://schemas.microsoft.com/office/powerpoint/2010/main" val="1657237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descr="A picture containing drawing&#10;&#10;Description automatically generated">
            <a:extLst>
              <a:ext uri="{FF2B5EF4-FFF2-40B4-BE49-F238E27FC236}">
                <a16:creationId xmlns:a16="http://schemas.microsoft.com/office/drawing/2014/main" id="{B4D6D714-CC0F-4981-AA10-4A0F79020F2B}"/>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748865" y="4011354"/>
            <a:ext cx="599437" cy="533999"/>
          </a:xfrm>
          <a:prstGeom prst="rect">
            <a:avLst/>
          </a:prstGeom>
        </p:spPr>
      </p:pic>
    </p:spTree>
    <p:extLst>
      <p:ext uri="{BB962C8B-B14F-4D97-AF65-F5344CB8AC3E}">
        <p14:creationId xmlns:p14="http://schemas.microsoft.com/office/powerpoint/2010/main" val="32424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371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762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0924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918788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28446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2725141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42863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716985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F1B1AD35-0AC9-4C4F-A8A0-6A4FFCCADDDB}"/>
              </a:ext>
            </a:extLst>
          </p:cNvPr>
          <p:cNvSpPr>
            <a:spLocks noGrp="1"/>
          </p:cNvSpPr>
          <p:nvPr>
            <p:ph type="body" sz="quarter" idx="10" hasCustomPrompt="1"/>
          </p:nvPr>
        </p:nvSpPr>
        <p:spPr>
          <a:xfrm>
            <a:off x="269240" y="1424641"/>
            <a:ext cx="11402732" cy="627864"/>
          </a:xfrm>
        </p:spPr>
        <p:txBody>
          <a:bodyPr/>
          <a:lstStyle>
            <a:lvl1pPr marL="0" indent="0">
              <a:buNone/>
              <a:defRPr sz="3200" b="0" baseline="0">
                <a:latin typeface="Consolas" panose="020B0609020204030204" pitchFamily="49" charset="0"/>
              </a:defRPr>
            </a:lvl1pPr>
          </a:lstStyle>
          <a:p>
            <a:pPr lvl="0"/>
            <a:r>
              <a:rPr lang="en-US" baseline="0">
                <a:latin typeface="Consolas" panose="020B0609020204030204" pitchFamily="49" charset="0"/>
              </a:rPr>
              <a:t>Code Sample</a:t>
            </a:r>
            <a:endParaRPr lang="en-US"/>
          </a:p>
        </p:txBody>
      </p:sp>
    </p:spTree>
    <p:extLst>
      <p:ext uri="{BB962C8B-B14F-4D97-AF65-F5344CB8AC3E}">
        <p14:creationId xmlns:p14="http://schemas.microsoft.com/office/powerpoint/2010/main" val="255862073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3676133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07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2999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897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6845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916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B14E8F9-6FE2-48A9-A999-B46DE2F72D5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F26E6D-2355-42DB-B28C-7B010CF03003}"/>
              </a:ext>
            </a:extLst>
          </p:cNvPr>
          <p:cNvSpPr>
            <a:spLocks noGrp="1"/>
          </p:cNvSpPr>
          <p:nvPr>
            <p:ph type="title" hasCustomPrompt="1"/>
          </p:nvPr>
        </p:nvSpPr>
        <p:spPr>
          <a:xfrm>
            <a:off x="831850" y="1709738"/>
            <a:ext cx="10515600" cy="2852737"/>
          </a:xfrm>
        </p:spPr>
        <p:txBody>
          <a:bodyPr anchor="b"/>
          <a:lstStyle>
            <a:lvl1pPr>
              <a:defRPr sz="6000"/>
            </a:lvl1pPr>
          </a:lstStyle>
          <a:p>
            <a:r>
              <a:rPr lang="en-US"/>
              <a:t>Demo:</a:t>
            </a:r>
          </a:p>
        </p:txBody>
      </p:sp>
      <p:sp>
        <p:nvSpPr>
          <p:cNvPr id="3" name="Text Placeholder 2">
            <a:extLst>
              <a:ext uri="{FF2B5EF4-FFF2-40B4-BE49-F238E27FC236}">
                <a16:creationId xmlns:a16="http://schemas.microsoft.com/office/drawing/2014/main" id="{3C4FA458-2A88-4C61-9ACA-F28F4BF6A2C9}"/>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Demo by</a:t>
            </a:r>
          </a:p>
        </p:txBody>
      </p:sp>
      <p:sp>
        <p:nvSpPr>
          <p:cNvPr id="4" name="Date Placeholder 3">
            <a:extLst>
              <a:ext uri="{FF2B5EF4-FFF2-40B4-BE49-F238E27FC236}">
                <a16:creationId xmlns:a16="http://schemas.microsoft.com/office/drawing/2014/main" id="{1A73013E-5092-4CF0-B859-20673CF718B6}"/>
              </a:ext>
            </a:extLst>
          </p:cNvPr>
          <p:cNvSpPr>
            <a:spLocks noGrp="1"/>
          </p:cNvSpPr>
          <p:nvPr>
            <p:ph type="dt" sz="half" idx="10"/>
          </p:nvPr>
        </p:nvSpPr>
        <p:spPr/>
        <p:txBody>
          <a:bodyPr/>
          <a:lstStyle/>
          <a:p>
            <a:fld id="{E819D785-216C-43EB-8402-115D8BC3A107}" type="datetimeFigureOut">
              <a:rPr lang="en-US" smtClean="0"/>
              <a:t>3/1/2021</a:t>
            </a:fld>
            <a:endParaRPr lang="en-US"/>
          </a:p>
        </p:txBody>
      </p:sp>
      <p:sp>
        <p:nvSpPr>
          <p:cNvPr id="5" name="Footer Placeholder 4">
            <a:extLst>
              <a:ext uri="{FF2B5EF4-FFF2-40B4-BE49-F238E27FC236}">
                <a16:creationId xmlns:a16="http://schemas.microsoft.com/office/drawing/2014/main" id="{7FADF450-6D6C-4108-B234-A435E3813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BE9534-2DF2-4247-B0FD-E18F99E111FD}"/>
              </a:ext>
            </a:extLst>
          </p:cNvPr>
          <p:cNvSpPr>
            <a:spLocks noGrp="1"/>
          </p:cNvSpPr>
          <p:nvPr>
            <p:ph type="sldNum" sz="quarter" idx="12"/>
          </p:nvPr>
        </p:nvSpPr>
        <p:spPr/>
        <p:txBody>
          <a:bodyPr/>
          <a:lstStyle/>
          <a:p>
            <a:fld id="{F06C7113-934D-46ED-BB0D-9ECCB8B22DC0}" type="slidenum">
              <a:rPr lang="en-US" smtClean="0"/>
              <a:t>‹#›</a:t>
            </a:fld>
            <a:endParaRPr lang="en-US"/>
          </a:p>
        </p:txBody>
      </p:sp>
    </p:spTree>
    <p:extLst>
      <p:ext uri="{BB962C8B-B14F-4D97-AF65-F5344CB8AC3E}">
        <p14:creationId xmlns:p14="http://schemas.microsoft.com/office/powerpoint/2010/main" val="17672490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8609445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227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005039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1449860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9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7954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766597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43363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755662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206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92777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00629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28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15591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77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3969425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981750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2920492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58365920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1595830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3057023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270375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150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511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6072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801613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7657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3019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4682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71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9450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800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615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0357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5127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78956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87186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9163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862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9964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22116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74950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0604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8459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1784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8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6847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3047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733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971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30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008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50320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2854003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73050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2990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9021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8280087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576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463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3/1/2021</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138054694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3771385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3/1/2021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14323321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874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view_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PREVIEW</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86465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4928857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4029447357"/>
      </p:ext>
    </p:extLst>
  </p:cSld>
  <p:clrMapOvr>
    <a:masterClrMapping/>
  </p:clrMapOvr>
  <p:extLst>
    <p:ext uri="{DCECCB84-F9BA-43D5-87BE-67443E8EF086}">
      <p15:sldGuideLst xmlns:p15="http://schemas.microsoft.com/office/powerpoint/2012/main">
        <p15:guide id="3" pos="613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67022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189625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26762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0030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56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2768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31211"/>
      </p:ext>
    </p:extLst>
  </p:cSld>
  <p:clrMapOvr>
    <a:masterClrMapping/>
  </p:clrMapOvr>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803415"/>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77869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981582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10504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204668"/>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456700"/>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807145"/>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42118"/>
      </p:ext>
    </p:extLst>
  </p:cSld>
  <p:clrMapOvr>
    <a:masterClrMapping/>
  </p:clrMapOvr>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763069"/>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817147"/>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2358318"/>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953715"/>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341814"/>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09277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05014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78133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80390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391635"/>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3008"/>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35201"/>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07304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26048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5473649"/>
      </p:ext>
    </p:extLst>
  </p:cSld>
  <p:clrMapOvr>
    <a:masterClrMapping/>
  </p:clrMapOvr>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1022974"/>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7830522"/>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6376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5714324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803345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896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9281749"/>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07997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73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3/1/2021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522420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218875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8F0E-2299-49AF-88F6-79E96B6CC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07750C-A843-4106-9884-D42E9462DB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C2672-3F53-472C-B1DF-E72355A7C82C}"/>
              </a:ext>
            </a:extLst>
          </p:cNvPr>
          <p:cNvSpPr>
            <a:spLocks noGrp="1"/>
          </p:cNvSpPr>
          <p:nvPr>
            <p:ph type="dt" sz="half" idx="10"/>
          </p:nvPr>
        </p:nvSpPr>
        <p:spPr/>
        <p:txBody>
          <a:bodyPr/>
          <a:lstStyle/>
          <a:p>
            <a:fld id="{24AD8191-20E1-44E5-8464-744F26504396}" type="datetimeFigureOut">
              <a:rPr lang="en-US" smtClean="0"/>
              <a:t>3/1/2021</a:t>
            </a:fld>
            <a:endParaRPr lang="en-US"/>
          </a:p>
        </p:txBody>
      </p:sp>
      <p:sp>
        <p:nvSpPr>
          <p:cNvPr id="5" name="Footer Placeholder 4">
            <a:extLst>
              <a:ext uri="{FF2B5EF4-FFF2-40B4-BE49-F238E27FC236}">
                <a16:creationId xmlns:a16="http://schemas.microsoft.com/office/drawing/2014/main" id="{1DA4B346-95F0-4A4E-9D7B-55BACD2A2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D2A7-1A28-4CD5-A438-D85F16793C87}"/>
              </a:ext>
            </a:extLst>
          </p:cNvPr>
          <p:cNvSpPr>
            <a:spLocks noGrp="1"/>
          </p:cNvSpPr>
          <p:nvPr>
            <p:ph type="sldNum" sz="quarter" idx="12"/>
          </p:nvPr>
        </p:nvSpPr>
        <p:spPr/>
        <p:txBody>
          <a:bodyPr/>
          <a:lstStyle/>
          <a:p>
            <a:fld id="{6BC89E5D-9593-45A4-B3BE-6FBEFD60F270}" type="slidenum">
              <a:rPr lang="en-US" smtClean="0"/>
              <a:t>‹#›</a:t>
            </a:fld>
            <a:endParaRPr lang="en-US"/>
          </a:p>
        </p:txBody>
      </p:sp>
    </p:spTree>
    <p:extLst>
      <p:ext uri="{BB962C8B-B14F-4D97-AF65-F5344CB8AC3E}">
        <p14:creationId xmlns:p14="http://schemas.microsoft.com/office/powerpoint/2010/main" val="166799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3/1/2021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425238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3/1/2021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5367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6969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008871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46253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72352"/>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881612"/>
      </p:ext>
    </p:extLst>
  </p:cSld>
  <p:clrMapOvr>
    <a:masterClrMapping/>
  </p:clrMapOvr>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034425"/>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693793"/>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708047"/>
      </p:ext>
    </p:extLst>
  </p:cSld>
  <p:clrMapOvr>
    <a:masterClrMapping/>
  </p:clrMapOvr>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177231"/>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3433842"/>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2700697"/>
      </p:ext>
    </p:extLst>
  </p:cSld>
  <p:clrMapOvr>
    <a:masterClrMapping/>
  </p:clrMapOvr>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6039553"/>
      </p:ext>
    </p:extLst>
  </p:cSld>
  <p:clrMapOvr>
    <a:masterClrMapping/>
  </p:clrMapOvr>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269528"/>
      </p:ext>
    </p:extLst>
  </p:cSld>
  <p:clrMapOvr>
    <a:masterClrMapping/>
  </p:clrMapOvr>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90597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41714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image" Target="../media/image5.emf"/><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theme" Target="../theme/theme4.xml"/><Relationship Id="rId20" Type="http://schemas.openxmlformats.org/officeDocument/2006/relationships/slideLayout" Target="../slideLayouts/slideLayout59.xml"/><Relationship Id="rId4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theme" Target="../theme/theme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theme" Target="../theme/theme8.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slideLayout" Target="../slideLayouts/slideLayout196.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40" Type="http://schemas.openxmlformats.org/officeDocument/2006/relationships/image" Target="../media/image5.emf"/><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 Id="rId3"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49" r:id="rId11"/>
    <p:sldLayoutId id="2147483750"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864" r:id="rId11"/>
    <p:sldLayoutId id="2147483865" r:id="rId12"/>
    <p:sldLayoutId id="2147483775" r:id="rId13"/>
    <p:sldLayoutId id="2147483776" r:id="rId14"/>
    <p:sldLayoutId id="2147483777"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9346773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35113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Lst>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555066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770537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859984776"/>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858" r:id="rId33"/>
    <p:sldLayoutId id="2147483859" r:id="rId34"/>
    <p:sldLayoutId id="2147483860" r:id="rId35"/>
    <p:sldLayoutId id="2147483861" r:id="rId36"/>
    <p:sldLayoutId id="2147483862" r:id="rId37"/>
    <p:sldLayoutId id="2147483863"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29.xml"/><Relationship Id="rId5" Type="http://schemas.openxmlformats.org/officeDocument/2006/relationships/image" Target="../media/image50.png"/><Relationship Id="rId4" Type="http://schemas.openxmlformats.org/officeDocument/2006/relationships/image" Target="../media/image49.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emf"/><Relationship Id="rId10" Type="http://schemas.openxmlformats.org/officeDocument/2006/relationships/image" Target="../media/image76.png"/><Relationship Id="rId4" Type="http://schemas.openxmlformats.org/officeDocument/2006/relationships/image" Target="../media/image70.svg"/><Relationship Id="rId9" Type="http://schemas.openxmlformats.org/officeDocument/2006/relationships/image" Target="../media/image75.svg"/></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25.xml"/><Relationship Id="rId1" Type="http://schemas.openxmlformats.org/officeDocument/2006/relationships/slideLayout" Target="../slideLayouts/slideLayout29.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emf"/><Relationship Id="rId10" Type="http://schemas.openxmlformats.org/officeDocument/2006/relationships/image" Target="../media/image76.png"/><Relationship Id="rId4" Type="http://schemas.openxmlformats.org/officeDocument/2006/relationships/image" Target="../media/image70.svg"/><Relationship Id="rId9" Type="http://schemas.openxmlformats.org/officeDocument/2006/relationships/image" Target="../media/image75.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hyperlink" Target="https://twitter.com/lyalindotcom" TargetMode="External"/><Relationship Id="rId13" Type="http://schemas.openxmlformats.org/officeDocument/2006/relationships/hyperlink" Target="https://twitter.com/csharpfritz" TargetMode="External"/><Relationship Id="rId18" Type="http://schemas.openxmlformats.org/officeDocument/2006/relationships/hyperlink" Target="https://twitter.com/jglozano" TargetMode="External"/><Relationship Id="rId3" Type="http://schemas.openxmlformats.org/officeDocument/2006/relationships/hyperlink" Target="https://twitter.com/cathysull" TargetMode="External"/><Relationship Id="rId21" Type="http://schemas.openxmlformats.org/officeDocument/2006/relationships/hyperlink" Target="https://twitter.com/marbtweeting" TargetMode="External"/><Relationship Id="rId7" Type="http://schemas.openxmlformats.org/officeDocument/2006/relationships/hyperlink" Target="https://twitter.com/EngstromJess" TargetMode="External"/><Relationship Id="rId12" Type="http://schemas.openxmlformats.org/officeDocument/2006/relationships/hyperlink" Target="https://twitter.com/oliagavrysh" TargetMode="External"/><Relationship Id="rId17" Type="http://schemas.openxmlformats.org/officeDocument/2006/relationships/hyperlink" Target="https://twitter.com/isaacrlevin" TargetMode="External"/><Relationship Id="rId2" Type="http://schemas.openxmlformats.org/officeDocument/2006/relationships/notesSlide" Target="../notesSlides/notesSlide28.xml"/><Relationship Id="rId16" Type="http://schemas.openxmlformats.org/officeDocument/2006/relationships/hyperlink" Target="https://twitter.com/paladique" TargetMode="External"/><Relationship Id="rId20" Type="http://schemas.openxmlformats.org/officeDocument/2006/relationships/hyperlink" Target="https://twitter.com/danroth27" TargetMode="External"/><Relationship Id="rId1" Type="http://schemas.openxmlformats.org/officeDocument/2006/relationships/slideLayout" Target="../slideLayouts/slideLayout9.xml"/><Relationship Id="rId6" Type="http://schemas.openxmlformats.org/officeDocument/2006/relationships/hyperlink" Target="https://twitter.com/samidip" TargetMode="External"/><Relationship Id="rId11" Type="http://schemas.openxmlformats.org/officeDocument/2006/relationships/hyperlink" Target="https://twitter.com/weltkante" TargetMode="External"/><Relationship Id="rId5" Type="http://schemas.openxmlformats.org/officeDocument/2006/relationships/hyperlink" Target="https://twitter.com/loeffelmann" TargetMode="External"/><Relationship Id="rId15" Type="http://schemas.openxmlformats.org/officeDocument/2006/relationships/hyperlink" Target="https://twitter.com/sinclairinat0r" TargetMode="External"/><Relationship Id="rId23" Type="http://schemas.openxmlformats.org/officeDocument/2006/relationships/hyperlink" Target="https://twitter.com/davidortinau" TargetMode="External"/><Relationship Id="rId10" Type="http://schemas.openxmlformats.org/officeDocument/2006/relationships/hyperlink" Target="https://twitter.com/igorrusskie" TargetMode="External"/><Relationship Id="rId19" Type="http://schemas.openxmlformats.org/officeDocument/2006/relationships/hyperlink" Target="https://twitter.com/angelazhangg" TargetMode="External"/><Relationship Id="rId4" Type="http://schemas.openxmlformats.org/officeDocument/2006/relationships/hyperlink" Target="https://twitter.com/kathleendollard" TargetMode="External"/><Relationship Id="rId9" Type="http://schemas.openxmlformats.org/officeDocument/2006/relationships/hyperlink" Target="https://twitter.com/bellamy_hugh" TargetMode="External"/><Relationship Id="rId14" Type="http://schemas.openxmlformats.org/officeDocument/2006/relationships/hyperlink" Target="https://twitter.com/cinnamon_msft" TargetMode="External"/><Relationship Id="rId22" Type="http://schemas.openxmlformats.org/officeDocument/2006/relationships/hyperlink" Target="https://twitter.com/maddyleger1"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focus.dotnetconf.net/swa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3.xml"/><Relationship Id="rId1" Type="http://schemas.openxmlformats.org/officeDocument/2006/relationships/slideLayout" Target="../slideLayouts/slideLayout129.xml"/><Relationship Id="rId6" Type="http://schemas.openxmlformats.org/officeDocument/2006/relationships/image" Target="../media/image54.png"/><Relationship Id="rId5" Type="http://schemas.openxmlformats.org/officeDocument/2006/relationships/image" Target="../media/image53.svg"/><Relationship Id="rId10" Type="http://schemas.openxmlformats.org/officeDocument/2006/relationships/image" Target="../media/image49.svg"/><Relationship Id="rId4" Type="http://schemas.openxmlformats.org/officeDocument/2006/relationships/image" Target="../media/image52.png"/><Relationship Id="rId9" Type="http://schemas.openxmlformats.org/officeDocument/2006/relationships/image" Target="../media/image48.png"/></Relationships>
</file>

<file path=ppt/slides/_rels/slide30.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87.svg"/><Relationship Id="rId3" Type="http://schemas.openxmlformats.org/officeDocument/2006/relationships/image" Target="../media/image79.png"/><Relationship Id="rId7" Type="http://schemas.openxmlformats.org/officeDocument/2006/relationships/image" Target="../media/image57.png"/><Relationship Id="rId12"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82.png"/><Relationship Id="rId11" Type="http://schemas.openxmlformats.org/officeDocument/2006/relationships/image" Target="../media/image85.png"/><Relationship Id="rId5" Type="http://schemas.openxmlformats.org/officeDocument/2006/relationships/image" Target="../media/image81.png"/><Relationship Id="rId10" Type="http://schemas.openxmlformats.org/officeDocument/2006/relationships/image" Target="../media/image84.svg"/><Relationship Id="rId4" Type="http://schemas.openxmlformats.org/officeDocument/2006/relationships/image" Target="../media/image80.png"/><Relationship Id="rId9" Type="http://schemas.openxmlformats.org/officeDocument/2006/relationships/image" Target="../media/image83.png"/><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90.svg"/></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92.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4.xml"/><Relationship Id="rId1" Type="http://schemas.openxmlformats.org/officeDocument/2006/relationships/slideLayout" Target="../slideLayouts/slideLayout129.xml"/><Relationship Id="rId6" Type="http://schemas.openxmlformats.org/officeDocument/2006/relationships/image" Target="../media/image54.png"/><Relationship Id="rId5" Type="http://schemas.openxmlformats.org/officeDocument/2006/relationships/image" Target="../media/image53.svg"/><Relationship Id="rId10" Type="http://schemas.openxmlformats.org/officeDocument/2006/relationships/image" Target="../media/image49.svg"/><Relationship Id="rId4" Type="http://schemas.openxmlformats.org/officeDocument/2006/relationships/image" Target="../media/image52.pn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svg"/><Relationship Id="rId9" Type="http://schemas.openxmlformats.org/officeDocument/2006/relationships/image" Target="../media/image6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1709739"/>
            <a:ext cx="10515600" cy="1824494"/>
          </a:xfrm>
        </p:spPr>
        <p:txBody>
          <a:bodyPr/>
          <a:lstStyle/>
          <a:p>
            <a:r>
              <a:rPr lang="en-US"/>
              <a:t>Welcome to .NET Conf: Focus on Windows</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1850" y="5056413"/>
            <a:ext cx="10515600" cy="1357543"/>
          </a:xfrm>
        </p:spPr>
        <p:txBody>
          <a:bodyPr>
            <a:normAutofit/>
          </a:bodyPr>
          <a:lstStyle/>
          <a:p>
            <a:r>
              <a:rPr lang="en-US"/>
              <a:t>Scott Hunter and friends</a:t>
            </a:r>
          </a:p>
          <a:p>
            <a:r>
              <a:rPr lang="en-US" sz="1800"/>
              <a:t>Director Program Management, .NET</a:t>
            </a:r>
          </a:p>
          <a:p>
            <a:r>
              <a:rPr lang="en-US" sz="1800"/>
              <a:t>@coolcsh</a:t>
            </a: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858" y="3136106"/>
            <a:ext cx="4151189" cy="3831867"/>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28824C-81E1-4BB4-8C9B-C6D5968F3BA8}"/>
              </a:ext>
            </a:extLst>
          </p:cNvPr>
          <p:cNvSpPr/>
          <p:nvPr/>
        </p:nvSpPr>
        <p:spPr bwMode="auto">
          <a:xfrm>
            <a:off x="2210625" y="285180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629806" y="1800946"/>
            <a:ext cx="7620000" cy="3477875"/>
          </a:xfrm>
          <a:prstGeom prst="rect">
            <a:avLst/>
          </a:prstGeom>
          <a:noFill/>
        </p:spPr>
        <p:txBody>
          <a:bodyPr wrap="square" lIns="91440" tIns="45720" rIns="91440" bIns="45720" anchor="t">
            <a:spAutoFit/>
          </a:bodyPr>
          <a:lstStyle/>
          <a:p>
            <a:pPr>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Enhanced development experience in Visual Studio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a:ea typeface="Open Sans"/>
                <a:cs typeface="Open Sans"/>
              </a:rPr>
              <a:t>Self-contained</a:t>
            </a:r>
            <a:r>
              <a:rPr kumimoji="0" lang="en-US" sz="2000" b="0" i="0" u="none" strike="noStrike" kern="1200" cap="none" spc="0" normalizeH="0" baseline="0" noProof="0">
                <a:ln>
                  <a:noFill/>
                </a:ln>
                <a:solidFill>
                  <a:srgbClr val="FFFFFF"/>
                </a:solidFill>
                <a:effectLst/>
                <a:uLnTx/>
                <a:uFillTx/>
                <a:latin typeface="Open Sans"/>
                <a:ea typeface="Open Sans"/>
                <a:cs typeface="Open Sans"/>
              </a:rPr>
              <a:t>, single</a:t>
            </a:r>
            <a:r>
              <a:rPr kumimoji="0" lang="en-US" sz="2000" b="0" i="0" u="none" strike="noStrike" kern="1200" cap="none" spc="0" normalizeH="0" noProof="0">
                <a:ln>
                  <a:noFill/>
                </a:ln>
                <a:solidFill>
                  <a:srgbClr val="FFFFFF"/>
                </a:solidFill>
                <a:effectLst/>
                <a:uLnTx/>
                <a:uFillTx/>
                <a:latin typeface="Open Sans"/>
                <a:ea typeface="Open Sans"/>
                <a:cs typeface="Open Sans"/>
              </a:rPr>
              <a:t> file EXEs</a:t>
            </a:r>
            <a:endParaRPr lang="en-US" sz="2000" b="0" i="0" u="none" strike="noStrike" kern="1200" cap="none" spc="0" normalizeH="0" noProof="0">
              <a:ln>
                <a:noFill/>
              </a:ln>
              <a:solidFill>
                <a:srgbClr val="FFFFFF"/>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deployment; side-by-side, </a:t>
            </a:r>
            <a:r>
              <a:rPr kumimoji="0" lang="en-US" sz="2000" b="0" i="0" u="none" strike="noStrike" kern="1200" cap="none" spc="0" normalizeH="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ClickOnce</a:t>
            </a: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Latest language &amp; API enhancements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Modern controls like WebView2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Third-party tools and controls</a:t>
            </a: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Why .NET 5 for Windows apps?</a:t>
            </a:r>
          </a:p>
        </p:txBody>
      </p:sp>
    </p:spTree>
    <p:extLst>
      <p:ext uri="{BB962C8B-B14F-4D97-AF65-F5344CB8AC3E}">
        <p14:creationId xmlns:p14="http://schemas.microsoft.com/office/powerpoint/2010/main" val="122517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Effect transition="in" filter="fade">
                                      <p:cBhvr>
                                        <p:cTn id="19" dur="500"/>
                                        <p:tgtEl>
                                          <p:spTgt spid="11">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animEffect transition="in" filter="fade">
                                      <p:cBhvr>
                                        <p:cTn id="23" dur="500"/>
                                        <p:tgtEl>
                                          <p:spTgt spid="11">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animEffect transition="in" filter="fade">
                                      <p:cBhvr>
                                        <p:cTn id="27"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FA37C2D0-D7CB-43E7-85AE-D76011D3FC4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42835" y="259745"/>
            <a:ext cx="8473552" cy="6367939"/>
          </a:xfrm>
          <a:prstGeom prst="rect">
            <a:avLst/>
          </a:prstGeom>
        </p:spPr>
      </p:pic>
      <p:sp>
        <p:nvSpPr>
          <p:cNvPr id="46" name="Title 1">
            <a:extLst>
              <a:ext uri="{FF2B5EF4-FFF2-40B4-BE49-F238E27FC236}">
                <a16:creationId xmlns:a16="http://schemas.microsoft.com/office/drawing/2014/main" id="{8C32C150-57A4-4308-A8EE-15AA63FEA18C}"/>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.NET Upgrade Assistant</a:t>
            </a:r>
          </a:p>
        </p:txBody>
      </p:sp>
      <p:sp>
        <p:nvSpPr>
          <p:cNvPr id="2" name="Content Placeholder 1">
            <a:extLst>
              <a:ext uri="{FF2B5EF4-FFF2-40B4-BE49-F238E27FC236}">
                <a16:creationId xmlns:a16="http://schemas.microsoft.com/office/drawing/2014/main" id="{2089B394-8B54-450F-B89E-31529F0B4098}"/>
              </a:ext>
            </a:extLst>
          </p:cNvPr>
          <p:cNvSpPr>
            <a:spLocks noGrp="1"/>
          </p:cNvSpPr>
          <p:nvPr>
            <p:ph idx="1"/>
          </p:nvPr>
        </p:nvSpPr>
        <p:spPr>
          <a:xfrm>
            <a:off x="838200" y="2476901"/>
            <a:ext cx="6621725" cy="2636966"/>
          </a:xfrm>
        </p:spPr>
        <p:txBody>
          <a:bodyPr>
            <a:normAutofit/>
          </a:bodyPr>
          <a:lstStyle/>
          <a:p>
            <a:r>
              <a:rPr lang="en-US" sz="2800">
                <a:solidFill>
                  <a:srgbClr val="FFFFFF"/>
                </a:solidFill>
                <a:cs typeface="Segoe UI Semilight" panose="020B0402040204020203" pitchFamily="34" charset="0"/>
              </a:rPr>
              <a:t>Guided, step-by-step experience</a:t>
            </a:r>
          </a:p>
          <a:p>
            <a:r>
              <a:rPr lang="en-US" sz="2800">
                <a:solidFill>
                  <a:srgbClr val="FFFFFF"/>
                </a:solidFill>
                <a:cs typeface="Segoe UI Semilight" panose="020B0402040204020203" pitchFamily="34" charset="0"/>
              </a:rPr>
              <a:t>Reduce time and difficulty modernizing older .NET codebases </a:t>
            </a:r>
          </a:p>
          <a:p>
            <a:r>
              <a:rPr lang="en-US" sz="2800">
                <a:solidFill>
                  <a:srgbClr val="FFFFFF"/>
                </a:solidFill>
                <a:cs typeface="Segoe UI Semilight" panose="020B0402040204020203" pitchFamily="34" charset="0"/>
              </a:rPr>
              <a:t>Multiple project types supported</a:t>
            </a:r>
          </a:p>
          <a:p>
            <a:endParaRPr lang="en-US" sz="2800">
              <a:solidFill>
                <a:srgbClr val="FFFFFF"/>
              </a:solidFill>
              <a:cs typeface="Segoe UI Semilight" panose="020B0402040204020203" pitchFamily="34" charset="0"/>
            </a:endParaRPr>
          </a:p>
          <a:p>
            <a:endParaRPr lang="en-US"/>
          </a:p>
        </p:txBody>
      </p:sp>
      <p:sp>
        <p:nvSpPr>
          <p:cNvPr id="3" name="Content Placeholder 2">
            <a:extLst>
              <a:ext uri="{FF2B5EF4-FFF2-40B4-BE49-F238E27FC236}">
                <a16:creationId xmlns:a16="http://schemas.microsoft.com/office/drawing/2014/main" id="{DE34A2DD-1449-42A0-8B1E-E6BFF15EBEAA}"/>
              </a:ext>
            </a:extLst>
          </p:cNvPr>
          <p:cNvSpPr>
            <a:spLocks noGrp="1"/>
          </p:cNvSpPr>
          <p:nvPr>
            <p:ph idx="13"/>
          </p:nvPr>
        </p:nvSpPr>
        <p:spPr/>
        <p:txBody>
          <a:bodyPr/>
          <a:lstStyle/>
          <a:p>
            <a:r>
              <a:rPr lang="en-US"/>
              <a:t>aka.ms/dotnet-upgrade-assistant</a:t>
            </a:r>
          </a:p>
        </p:txBody>
      </p:sp>
      <p:pic>
        <p:nvPicPr>
          <p:cNvPr id="6" name="Picture 5">
            <a:extLst>
              <a:ext uri="{FF2B5EF4-FFF2-40B4-BE49-F238E27FC236}">
                <a16:creationId xmlns:a16="http://schemas.microsoft.com/office/drawing/2014/main" id="{DFE1C860-143B-44C0-9D16-D8F7990A9C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81365" y="1386437"/>
            <a:ext cx="6745942" cy="3727430"/>
          </a:xfrm>
          <a:prstGeom prst="rect">
            <a:avLst/>
          </a:prstGeom>
        </p:spPr>
      </p:pic>
    </p:spTree>
    <p:extLst>
      <p:ext uri="{BB962C8B-B14F-4D97-AF65-F5344CB8AC3E}">
        <p14:creationId xmlns:p14="http://schemas.microsoft.com/office/powerpoint/2010/main" val="6549419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Windows Forms on .NET 5</a:t>
            </a:r>
          </a:p>
        </p:txBody>
      </p:sp>
      <p:sp>
        <p:nvSpPr>
          <p:cNvPr id="4" name="Text Placeholder 3">
            <a:extLst>
              <a:ext uri="{FF2B5EF4-FFF2-40B4-BE49-F238E27FC236}">
                <a16:creationId xmlns:a16="http://schemas.microsoft.com/office/drawing/2014/main" id="{447E1ED8-6D9A-4353-AB55-5A04C23203D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8894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305C-0C78-4C41-A085-7D25B7195535}"/>
              </a:ext>
            </a:extLst>
          </p:cNvPr>
          <p:cNvSpPr>
            <a:spLocks noGrp="1"/>
          </p:cNvSpPr>
          <p:nvPr>
            <p:ph type="title"/>
          </p:nvPr>
        </p:nvSpPr>
        <p:spPr/>
        <p:txBody>
          <a:bodyPr/>
          <a:lstStyle/>
          <a:p>
            <a:r>
              <a:rPr lang="en-US"/>
              <a:t>What’s new in Windows Forms?</a:t>
            </a:r>
          </a:p>
        </p:txBody>
      </p:sp>
      <p:sp>
        <p:nvSpPr>
          <p:cNvPr id="3" name="Content Placeholder 2">
            <a:extLst>
              <a:ext uri="{FF2B5EF4-FFF2-40B4-BE49-F238E27FC236}">
                <a16:creationId xmlns:a16="http://schemas.microsoft.com/office/drawing/2014/main" id="{DF8881A3-2B45-43E5-8769-BB9AE9655A98}"/>
              </a:ext>
            </a:extLst>
          </p:cNvPr>
          <p:cNvSpPr>
            <a:spLocks noGrp="1"/>
          </p:cNvSpPr>
          <p:nvPr>
            <p:ph idx="1"/>
          </p:nvPr>
        </p:nvSpPr>
        <p:spPr>
          <a:xfrm>
            <a:off x="838200" y="1825625"/>
            <a:ext cx="5579225" cy="4351338"/>
          </a:xfrm>
        </p:spPr>
        <p:txBody>
          <a:bodyPr/>
          <a:lstStyle/>
          <a:p>
            <a:r>
              <a:rPr lang="en-US"/>
              <a:t>Performance improvements</a:t>
            </a:r>
          </a:p>
          <a:p>
            <a:r>
              <a:rPr lang="en-US"/>
              <a:t>Visual Basic support</a:t>
            </a:r>
          </a:p>
          <a:p>
            <a:r>
              <a:rPr lang="en-US"/>
              <a:t>New and updated controls</a:t>
            </a:r>
          </a:p>
          <a:p>
            <a:r>
              <a:rPr lang="en-US">
                <a:latin typeface="Open Sans"/>
                <a:ea typeface="Open Sans"/>
                <a:cs typeface="Open Sans"/>
              </a:rPr>
              <a:t>ClickOnce Deployment</a:t>
            </a:r>
          </a:p>
          <a:p>
            <a:r>
              <a:rPr lang="en-US">
                <a:latin typeface="Open Sans"/>
                <a:ea typeface="Open Sans"/>
                <a:cs typeface="Open Sans"/>
              </a:rPr>
              <a:t>Modern Browser Control (WebView2)</a:t>
            </a:r>
          </a:p>
          <a:p>
            <a:r>
              <a:rPr lang="en-US"/>
              <a:t>Accessibility improvements</a:t>
            </a:r>
            <a:endParaRPr lang="en-US">
              <a:latin typeface="Open Sans"/>
              <a:ea typeface="Open Sans"/>
              <a:cs typeface="Open Sans"/>
            </a:endParaRPr>
          </a:p>
          <a:p>
            <a:r>
              <a:rPr lang="en-US">
                <a:latin typeface="Open Sans"/>
                <a:ea typeface="Open Sans"/>
                <a:cs typeface="Open Sans"/>
              </a:rPr>
              <a:t>SDK for third-party control vendors in preview</a:t>
            </a:r>
          </a:p>
          <a:p>
            <a:pPr marL="0" indent="0">
              <a:buNone/>
            </a:pPr>
            <a:endParaRPr lang="en-US">
              <a:latin typeface="Open Sans"/>
              <a:ea typeface="Open Sans"/>
              <a:cs typeface="Open Sans"/>
            </a:endParaRPr>
          </a:p>
          <a:p>
            <a:endParaRPr lang="en-US"/>
          </a:p>
        </p:txBody>
      </p:sp>
      <p:pic>
        <p:nvPicPr>
          <p:cNvPr id="1026" name="Picture 2">
            <a:extLst>
              <a:ext uri="{FF2B5EF4-FFF2-40B4-BE49-F238E27FC236}">
                <a16:creationId xmlns:a16="http://schemas.microsoft.com/office/drawing/2014/main" id="{6AAE566D-989A-47D7-9E55-F4BA12A6E09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15943" y="1825625"/>
            <a:ext cx="4404598" cy="443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46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 </a:t>
            </a:r>
            <a:br>
              <a:rPr lang="en-US"/>
            </a:br>
            <a:r>
              <a:rPr lang="en-US" sz="4400"/>
              <a:t>Windows Forms</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Olia Gavrysh</a:t>
            </a:r>
          </a:p>
          <a:p>
            <a:r>
              <a:rPr lang="en-US" sz="2000"/>
              <a:t>Senior Program Manager, .NET</a:t>
            </a:r>
          </a:p>
        </p:txBody>
      </p:sp>
    </p:spTree>
    <p:extLst>
      <p:ext uri="{BB962C8B-B14F-4D97-AF65-F5344CB8AC3E}">
        <p14:creationId xmlns:p14="http://schemas.microsoft.com/office/powerpoint/2010/main" val="3117811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WPF on .NET 5</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7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305C-0C78-4C41-A085-7D25B7195535}"/>
              </a:ext>
            </a:extLst>
          </p:cNvPr>
          <p:cNvSpPr>
            <a:spLocks noGrp="1"/>
          </p:cNvSpPr>
          <p:nvPr>
            <p:ph type="title"/>
          </p:nvPr>
        </p:nvSpPr>
        <p:spPr/>
        <p:txBody>
          <a:bodyPr/>
          <a:lstStyle/>
          <a:p>
            <a:r>
              <a:rPr lang="en-US"/>
              <a:t>What’s new in WPF?</a:t>
            </a:r>
          </a:p>
        </p:txBody>
      </p:sp>
      <p:sp>
        <p:nvSpPr>
          <p:cNvPr id="3" name="Content Placeholder 2">
            <a:extLst>
              <a:ext uri="{FF2B5EF4-FFF2-40B4-BE49-F238E27FC236}">
                <a16:creationId xmlns:a16="http://schemas.microsoft.com/office/drawing/2014/main" id="{DF8881A3-2B45-43E5-8769-BB9AE9655A98}"/>
              </a:ext>
            </a:extLst>
          </p:cNvPr>
          <p:cNvSpPr>
            <a:spLocks noGrp="1"/>
          </p:cNvSpPr>
          <p:nvPr>
            <p:ph sz="half" idx="1"/>
          </p:nvPr>
        </p:nvSpPr>
        <p:spPr/>
        <p:txBody>
          <a:bodyPr vert="horz" lIns="91440" tIns="45720" rIns="91440" bIns="45720" rtlCol="0" anchor="t">
            <a:normAutofit fontScale="92500" lnSpcReduction="10000"/>
          </a:bodyPr>
          <a:lstStyle/>
          <a:p>
            <a:r>
              <a:rPr lang="en-US">
                <a:latin typeface="Open Sans"/>
                <a:ea typeface="Open Sans"/>
                <a:cs typeface="Open Sans"/>
              </a:rPr>
              <a:t>XAML Hot Reload Improvements</a:t>
            </a:r>
            <a:endParaRPr lang="en-US"/>
          </a:p>
          <a:p>
            <a:r>
              <a:rPr lang="en-US">
                <a:latin typeface="Open Sans"/>
                <a:ea typeface="Open Sans"/>
                <a:cs typeface="Open Sans"/>
              </a:rPr>
              <a:t>Data Binding Failure Detection &amp; Diagnostics Experience</a:t>
            </a:r>
          </a:p>
          <a:p>
            <a:r>
              <a:rPr lang="en-US">
                <a:latin typeface="Open Sans"/>
                <a:ea typeface="Open Sans"/>
                <a:cs typeface="Open Sans"/>
              </a:rPr>
              <a:t>Simplified Design-time Data using d: (XAML Designer)</a:t>
            </a:r>
          </a:p>
          <a:p>
            <a:r>
              <a:rPr lang="en-US">
                <a:latin typeface="Open Sans"/>
                <a:ea typeface="Open Sans"/>
                <a:cs typeface="Open Sans"/>
              </a:rPr>
              <a:t>IntelliSense Improvements for MVVM scenarios</a:t>
            </a:r>
          </a:p>
          <a:p>
            <a:r>
              <a:rPr lang="en-US" err="1">
                <a:latin typeface="Open Sans"/>
                <a:ea typeface="Open Sans"/>
                <a:cs typeface="Open Sans"/>
              </a:rPr>
              <a:t>ClickOnce</a:t>
            </a:r>
            <a:r>
              <a:rPr lang="en-US">
                <a:latin typeface="Open Sans"/>
                <a:ea typeface="Open Sans"/>
                <a:cs typeface="Open Sans"/>
              </a:rPr>
              <a:t> Deployment &amp; Modern Browser Control (WebView2)</a:t>
            </a:r>
          </a:p>
          <a:p>
            <a:endParaRPr lang="en-US"/>
          </a:p>
        </p:txBody>
      </p:sp>
      <p:pic>
        <p:nvPicPr>
          <p:cNvPr id="6" name="Picture 6">
            <a:extLst>
              <a:ext uri="{FF2B5EF4-FFF2-40B4-BE49-F238E27FC236}">
                <a16:creationId xmlns:a16="http://schemas.microsoft.com/office/drawing/2014/main" id="{9D7132A3-5144-4742-A16C-409B1CC63FE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6910" y="368188"/>
            <a:ext cx="4778189" cy="3254165"/>
          </a:xfrm>
          <a:prstGeom prst="rect">
            <a:avLst/>
          </a:prstGeom>
        </p:spPr>
      </p:pic>
      <p:pic>
        <p:nvPicPr>
          <p:cNvPr id="7" name="Picture 7" descr="Text&#10;&#10;Description automatically generated">
            <a:extLst>
              <a:ext uri="{FF2B5EF4-FFF2-40B4-BE49-F238E27FC236}">
                <a16:creationId xmlns:a16="http://schemas.microsoft.com/office/drawing/2014/main" id="{1BDB8097-A72B-4376-B2D8-B6EA5656DDC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6538" y="4074296"/>
            <a:ext cx="4776571" cy="1986133"/>
          </a:xfrm>
          <a:prstGeom prst="rect">
            <a:avLst/>
          </a:prstGeom>
        </p:spPr>
      </p:pic>
    </p:spTree>
    <p:extLst>
      <p:ext uri="{BB962C8B-B14F-4D97-AF65-F5344CB8AC3E}">
        <p14:creationId xmlns:p14="http://schemas.microsoft.com/office/powerpoint/2010/main" val="248313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 </a:t>
            </a:r>
            <a:br>
              <a:rPr lang="en-US"/>
            </a:br>
            <a:r>
              <a:rPr lang="en-US" sz="4400"/>
              <a:t>WPF</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Dmitry Lyalin</a:t>
            </a:r>
          </a:p>
          <a:p>
            <a:r>
              <a:rPr lang="en-US" sz="2000"/>
              <a:t>Senior Program Manager, .NET</a:t>
            </a:r>
          </a:p>
        </p:txBody>
      </p:sp>
    </p:spTree>
    <p:extLst>
      <p:ext uri="{BB962C8B-B14F-4D97-AF65-F5344CB8AC3E}">
        <p14:creationId xmlns:p14="http://schemas.microsoft.com/office/powerpoint/2010/main" val="3017207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a:t>The Future of .NET Framework </a:t>
            </a:r>
          </a:p>
        </p:txBody>
      </p:sp>
      <p:sp>
        <p:nvSpPr>
          <p:cNvPr id="2" name="Text Placeholder 1">
            <a:extLst>
              <a:ext uri="{FF2B5EF4-FFF2-40B4-BE49-F238E27FC236}">
                <a16:creationId xmlns:a16="http://schemas.microsoft.com/office/drawing/2014/main" id="{DBB91F89-36D0-4244-8768-3596A79A6ED4}"/>
              </a:ext>
            </a:extLst>
          </p:cNvPr>
          <p:cNvSpPr>
            <a:spLocks noGrp="1"/>
          </p:cNvSpPr>
          <p:nvPr>
            <p:ph idx="1"/>
          </p:nvPr>
        </p:nvSpPr>
        <p:spPr>
          <a:xfrm>
            <a:off x="838200" y="1825625"/>
            <a:ext cx="10515600" cy="4160113"/>
          </a:xfrm>
        </p:spPr>
        <p:txBody>
          <a:bodyPr vert="horz" wrap="square" lIns="146304" tIns="91440" rIns="146304" bIns="91440" rtlCol="0" anchor="t">
            <a:spAutoFit/>
          </a:bodyPr>
          <a:lstStyle/>
          <a:p>
            <a:pPr marL="335915" indent="-335915"/>
            <a:r>
              <a:rPr lang="en-US" sz="3200"/>
              <a:t>.NET Framework 4.8 is the last major version of .NET Framework on Windows</a:t>
            </a:r>
          </a:p>
          <a:p>
            <a:pPr marL="335915" indent="-335915"/>
            <a:r>
              <a:rPr lang="en-US" sz="3200"/>
              <a:t>Support policy remains the same:</a:t>
            </a:r>
          </a:p>
          <a:p>
            <a:pPr marL="564515" lvl="1" indent="-335915"/>
            <a:r>
              <a:rPr lang="en-US" sz="2400"/>
              <a:t>Will always be in Windows</a:t>
            </a:r>
          </a:p>
          <a:p>
            <a:pPr marL="564515" lvl="1" indent="-335915"/>
            <a:r>
              <a:rPr lang="en-US" sz="2400"/>
              <a:t>Will be patched with Windows</a:t>
            </a:r>
          </a:p>
          <a:p>
            <a:pPr marL="564515" lvl="1" indent="-335915"/>
            <a:r>
              <a:rPr lang="en-US" sz="2400"/>
              <a:t>Will be supported with Windows</a:t>
            </a:r>
          </a:p>
          <a:p>
            <a:r>
              <a:rPr lang="en-US" sz="3200"/>
              <a:t>You can keep existing applications on .NET Framework</a:t>
            </a:r>
            <a:endParaRPr lang="en-US" sz="1800"/>
          </a:p>
        </p:txBody>
      </p:sp>
    </p:spTree>
    <p:extLst>
      <p:ext uri="{BB962C8B-B14F-4D97-AF65-F5344CB8AC3E}">
        <p14:creationId xmlns:p14="http://schemas.microsoft.com/office/powerpoint/2010/main" val="1442004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299">
            <a:extLst>
              <a:ext uri="{FF2B5EF4-FFF2-40B4-BE49-F238E27FC236}">
                <a16:creationId xmlns:a16="http://schemas.microsoft.com/office/drawing/2014/main" id="{C0EDEC76-B772-49A7-B9AC-2C18CE4734BB}"/>
              </a:ext>
            </a:extLst>
          </p:cNvPr>
          <p:cNvSpPr/>
          <p:nvPr/>
        </p:nvSpPr>
        <p:spPr>
          <a:xfrm>
            <a:off x="6" y="3213426"/>
            <a:ext cx="12191994" cy="129305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B92AC056-D947-4701-86F7-01C31381DF60}"/>
              </a:ext>
            </a:extLst>
          </p:cNvPr>
          <p:cNvSpPr/>
          <p:nvPr/>
        </p:nvSpPr>
        <p:spPr>
          <a:xfrm>
            <a:off x="6" y="1255435"/>
            <a:ext cx="12191994" cy="129305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92C92A-46B4-4973-BBDB-B41A1AAA4D94}"/>
              </a:ext>
            </a:extLst>
          </p:cNvPr>
          <p:cNvSpPr>
            <a:spLocks noGrp="1"/>
          </p:cNvSpPr>
          <p:nvPr>
            <p:ph type="title"/>
          </p:nvPr>
        </p:nvSpPr>
        <p:spPr>
          <a:xfrm>
            <a:off x="737507" y="42558"/>
            <a:ext cx="10515600" cy="1325563"/>
          </a:xfrm>
        </p:spPr>
        <p:txBody>
          <a:bodyPr>
            <a:normAutofit/>
          </a:bodyPr>
          <a:lstStyle/>
          <a:p>
            <a:r>
              <a:rPr lang="en-US" sz="3600"/>
              <a:t>Release schedule, support &amp; patching</a:t>
            </a:r>
          </a:p>
        </p:txBody>
      </p:sp>
      <p:sp>
        <p:nvSpPr>
          <p:cNvPr id="3" name="Content Placeholder 2">
            <a:extLst>
              <a:ext uri="{FF2B5EF4-FFF2-40B4-BE49-F238E27FC236}">
                <a16:creationId xmlns:a16="http://schemas.microsoft.com/office/drawing/2014/main" id="{1470AD70-ADA0-47E0-947B-11A95CD6BE2E}"/>
              </a:ext>
            </a:extLst>
          </p:cNvPr>
          <p:cNvSpPr>
            <a:spLocks noGrp="1"/>
          </p:cNvSpPr>
          <p:nvPr>
            <p:ph idx="1"/>
          </p:nvPr>
        </p:nvSpPr>
        <p:spPr>
          <a:xfrm>
            <a:off x="1486539" y="4662256"/>
            <a:ext cx="9884106" cy="2170472"/>
          </a:xfrm>
        </p:spPr>
        <p:txBody>
          <a:bodyPr>
            <a:normAutofit/>
          </a:bodyPr>
          <a:lstStyle/>
          <a:p>
            <a:r>
              <a:rPr lang="en-US" sz="1600"/>
              <a:t>Predictable schedule with major releases every November going forward</a:t>
            </a:r>
          </a:p>
          <a:p>
            <a:r>
              <a:rPr lang="en-US" sz="1600"/>
              <a:t>Even numbered releases are Long Term Support (LTS) releases</a:t>
            </a:r>
          </a:p>
          <a:p>
            <a:r>
              <a:rPr lang="en-US" sz="1600"/>
              <a:t>LTS releases get patched for a longer timeframe (3 years) as opposed to Current (15 months)</a:t>
            </a:r>
            <a:endParaRPr lang="en-US" sz="1600" b="1"/>
          </a:p>
          <a:p>
            <a:r>
              <a:rPr lang="en-US" sz="1600"/>
              <a:t>You </a:t>
            </a:r>
            <a:r>
              <a:rPr lang="en-US" sz="1600" b="1"/>
              <a:t>must update to the latest patches to be supported </a:t>
            </a:r>
            <a:r>
              <a:rPr lang="en-US" sz="1600"/>
              <a:t>regardless of Current or LTS</a:t>
            </a:r>
          </a:p>
          <a:p>
            <a:r>
              <a:rPr lang="en-US" sz="1600"/>
              <a:t>Quality of all releases are exactly the same, patches are for critical bugs</a:t>
            </a:r>
          </a:p>
          <a:p>
            <a:r>
              <a:rPr lang="en-US" sz="1600" b="1"/>
              <a:t>You decide when you want new features and to plan the upgrade</a:t>
            </a:r>
          </a:p>
        </p:txBody>
      </p:sp>
      <p:cxnSp>
        <p:nvCxnSpPr>
          <p:cNvPr id="5" name="Straight Arrow Connector 4">
            <a:extLst>
              <a:ext uri="{FF2B5EF4-FFF2-40B4-BE49-F238E27FC236}">
                <a16:creationId xmlns:a16="http://schemas.microsoft.com/office/drawing/2014/main" id="{E728D3F2-E8F7-49C9-A9BB-DF93A62D00D8}"/>
              </a:ext>
            </a:extLst>
          </p:cNvPr>
          <p:cNvCxnSpPr>
            <a:cxnSpLocks/>
          </p:cNvCxnSpPr>
          <p:nvPr/>
        </p:nvCxnSpPr>
        <p:spPr>
          <a:xfrm>
            <a:off x="1926017" y="2046387"/>
            <a:ext cx="5431956" cy="5598"/>
          </a:xfrm>
          <a:prstGeom prst="straightConnector1">
            <a:avLst/>
          </a:prstGeom>
          <a:ln w="38100" cap="flat" cmpd="sng" algn="ctr">
            <a:solidFill>
              <a:schemeClr val="accent1"/>
            </a:solidFill>
            <a:prstDash val="solid"/>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AC35CD9D-32A4-4188-9E58-764C28B49EDA}"/>
              </a:ext>
            </a:extLst>
          </p:cNvPr>
          <p:cNvCxnSpPr>
            <a:cxnSpLocks/>
          </p:cNvCxnSpPr>
          <p:nvPr/>
        </p:nvCxnSpPr>
        <p:spPr>
          <a:xfrm flipV="1">
            <a:off x="5203368" y="2202981"/>
            <a:ext cx="5514374" cy="1"/>
          </a:xfrm>
          <a:prstGeom prst="straightConnector1">
            <a:avLst/>
          </a:prstGeom>
          <a:ln w="38100" cap="flat" cmpd="sng" algn="ctr">
            <a:solidFill>
              <a:schemeClr val="accent1"/>
            </a:solidFill>
            <a:prstDash val="solid"/>
            <a:round/>
            <a:headEnd type="oval" w="med" len="med"/>
            <a:tailEnd type="oval" w="med" len="med"/>
          </a:ln>
        </p:spPr>
        <p:style>
          <a:lnRef idx="0">
            <a:scrgbClr r="0" g="0" b="0"/>
          </a:lnRef>
          <a:fillRef idx="0">
            <a:scrgbClr r="0" g="0" b="0"/>
          </a:fillRef>
          <a:effectRef idx="0">
            <a:scrgbClr r="0" g="0" b="0"/>
          </a:effectRef>
          <a:fontRef idx="minor">
            <a:schemeClr val="tx1"/>
          </a:fontRef>
        </p:style>
      </p:cxnSp>
      <p:grpSp>
        <p:nvGrpSpPr>
          <p:cNvPr id="304" name="Group 303">
            <a:extLst>
              <a:ext uri="{FF2B5EF4-FFF2-40B4-BE49-F238E27FC236}">
                <a16:creationId xmlns:a16="http://schemas.microsoft.com/office/drawing/2014/main" id="{51A22B35-103D-4CCA-BCE2-7176191D02BF}"/>
              </a:ext>
            </a:extLst>
          </p:cNvPr>
          <p:cNvGrpSpPr/>
          <p:nvPr/>
        </p:nvGrpSpPr>
        <p:grpSpPr>
          <a:xfrm>
            <a:off x="3382740" y="3899946"/>
            <a:ext cx="2827565" cy="501327"/>
            <a:chOff x="3382740" y="3899946"/>
            <a:chExt cx="2827565" cy="501327"/>
          </a:xfrm>
        </p:grpSpPr>
        <p:sp>
          <p:nvSpPr>
            <p:cNvPr id="58" name="Left Bracket 57">
              <a:extLst>
                <a:ext uri="{FF2B5EF4-FFF2-40B4-BE49-F238E27FC236}">
                  <a16:creationId xmlns:a16="http://schemas.microsoft.com/office/drawing/2014/main" id="{8DF77D23-02E1-4997-92F4-19E1EA58336C}"/>
                </a:ext>
              </a:extLst>
            </p:cNvPr>
            <p:cNvSpPr/>
            <p:nvPr/>
          </p:nvSpPr>
          <p:spPr>
            <a:xfrm rot="16200000">
              <a:off x="4768283" y="2615096"/>
              <a:ext cx="157171" cy="2726872"/>
            </a:xfrm>
            <a:prstGeom prst="leftBracket">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7849F45D-03D1-4A7E-A46E-DD3908AED625}"/>
                </a:ext>
              </a:extLst>
            </p:cNvPr>
            <p:cNvSpPr txBox="1"/>
            <p:nvPr/>
          </p:nvSpPr>
          <p:spPr>
            <a:xfrm>
              <a:off x="3382740" y="4124274"/>
              <a:ext cx="2196193" cy="276999"/>
            </a:xfrm>
            <a:prstGeom prst="rect">
              <a:avLst/>
            </a:prstGeom>
            <a:noFill/>
          </p:spPr>
          <p:txBody>
            <a:bodyPr wrap="square" rtlCol="0">
              <a:spAutoFit/>
            </a:bodyPr>
            <a:lstStyle/>
            <a:p>
              <a:r>
                <a:rPr lang="en-US" sz="1200"/>
                <a:t>Patches for 15 months</a:t>
              </a:r>
            </a:p>
          </p:txBody>
        </p:sp>
      </p:grpSp>
      <p:cxnSp>
        <p:nvCxnSpPr>
          <p:cNvPr id="32" name="Straight Arrow Connector 31">
            <a:extLst>
              <a:ext uri="{FF2B5EF4-FFF2-40B4-BE49-F238E27FC236}">
                <a16:creationId xmlns:a16="http://schemas.microsoft.com/office/drawing/2014/main" id="{87500549-9384-4E9C-9208-58762D53C52F}"/>
              </a:ext>
            </a:extLst>
          </p:cNvPr>
          <p:cNvCxnSpPr>
            <a:cxnSpLocks/>
          </p:cNvCxnSpPr>
          <p:nvPr/>
        </p:nvCxnSpPr>
        <p:spPr>
          <a:xfrm flipV="1">
            <a:off x="3483433" y="3566855"/>
            <a:ext cx="2726872" cy="9141"/>
          </a:xfrm>
          <a:prstGeom prst="straightConnector1">
            <a:avLst/>
          </a:prstGeom>
          <a:ln w="38100" cap="flat" cmpd="sng" algn="ctr">
            <a:solidFill>
              <a:schemeClr val="accent1"/>
            </a:solidFill>
            <a:prstDash val="solid"/>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18" name="Straight Arrow Connector 117">
            <a:extLst>
              <a:ext uri="{FF2B5EF4-FFF2-40B4-BE49-F238E27FC236}">
                <a16:creationId xmlns:a16="http://schemas.microsoft.com/office/drawing/2014/main" id="{A2F5616A-EE21-4CE3-BDCC-24FEF6B0657F}"/>
              </a:ext>
            </a:extLst>
          </p:cNvPr>
          <p:cNvCxnSpPr>
            <a:cxnSpLocks/>
          </p:cNvCxnSpPr>
          <p:nvPr/>
        </p:nvCxnSpPr>
        <p:spPr>
          <a:xfrm flipV="1">
            <a:off x="7184158" y="3562284"/>
            <a:ext cx="2726872" cy="9141"/>
          </a:xfrm>
          <a:prstGeom prst="straightConnector1">
            <a:avLst/>
          </a:prstGeom>
          <a:ln w="38100" cap="flat" cmpd="sng" algn="ctr">
            <a:solidFill>
              <a:schemeClr val="accent1"/>
            </a:solidFill>
            <a:prstDash val="solid"/>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2" name="Straight Arrow Connector 131">
            <a:extLst>
              <a:ext uri="{FF2B5EF4-FFF2-40B4-BE49-F238E27FC236}">
                <a16:creationId xmlns:a16="http://schemas.microsoft.com/office/drawing/2014/main" id="{50AA9D18-758F-4EB8-B273-E8C163057420}"/>
              </a:ext>
            </a:extLst>
          </p:cNvPr>
          <p:cNvCxnSpPr>
            <a:cxnSpLocks/>
          </p:cNvCxnSpPr>
          <p:nvPr/>
        </p:nvCxnSpPr>
        <p:spPr>
          <a:xfrm flipV="1">
            <a:off x="9092180" y="2333356"/>
            <a:ext cx="5514374" cy="1"/>
          </a:xfrm>
          <a:prstGeom prst="straightConnector1">
            <a:avLst/>
          </a:prstGeom>
          <a:ln w="38100" cap="flat" cmpd="sng" algn="ctr">
            <a:solidFill>
              <a:schemeClr val="accent1"/>
            </a:solidFill>
            <a:prstDash val="solid"/>
            <a:round/>
            <a:headEnd type="oval" w="med" len="med"/>
            <a:tailEnd type="oval" w="med" len="med"/>
          </a:ln>
        </p:spPr>
        <p:style>
          <a:lnRef idx="0">
            <a:scrgbClr r="0" g="0" b="0"/>
          </a:lnRef>
          <a:fillRef idx="0">
            <a:scrgbClr r="0" g="0" b="0"/>
          </a:fillRef>
          <a:effectRef idx="0">
            <a:scrgbClr r="0" g="0" b="0"/>
          </a:effectRef>
          <a:fontRef idx="minor">
            <a:schemeClr val="tx1"/>
          </a:fontRef>
        </p:style>
      </p:cxnSp>
      <p:grpSp>
        <p:nvGrpSpPr>
          <p:cNvPr id="321" name="Group 320">
            <a:extLst>
              <a:ext uri="{FF2B5EF4-FFF2-40B4-BE49-F238E27FC236}">
                <a16:creationId xmlns:a16="http://schemas.microsoft.com/office/drawing/2014/main" id="{BA19594C-7099-4990-A545-F629223CB54F}"/>
              </a:ext>
            </a:extLst>
          </p:cNvPr>
          <p:cNvGrpSpPr/>
          <p:nvPr/>
        </p:nvGrpSpPr>
        <p:grpSpPr>
          <a:xfrm>
            <a:off x="482604" y="1874702"/>
            <a:ext cx="1329872" cy="369332"/>
            <a:chOff x="482604" y="1874702"/>
            <a:chExt cx="1329872" cy="369332"/>
          </a:xfrm>
        </p:grpSpPr>
        <p:sp>
          <p:nvSpPr>
            <p:cNvPr id="52" name="TextBox 51">
              <a:extLst>
                <a:ext uri="{FF2B5EF4-FFF2-40B4-BE49-F238E27FC236}">
                  <a16:creationId xmlns:a16="http://schemas.microsoft.com/office/drawing/2014/main" id="{63DEBFBB-E524-4DBD-8D76-547575ACEA53}"/>
                </a:ext>
              </a:extLst>
            </p:cNvPr>
            <p:cNvSpPr txBox="1"/>
            <p:nvPr/>
          </p:nvSpPr>
          <p:spPr>
            <a:xfrm>
              <a:off x="482604" y="1874702"/>
              <a:ext cx="377732" cy="369332"/>
            </a:xfrm>
            <a:prstGeom prst="rect">
              <a:avLst/>
            </a:prstGeom>
            <a:noFill/>
          </p:spPr>
          <p:txBody>
            <a:bodyPr wrap="none" rtlCol="0">
              <a:spAutoFit/>
            </a:bodyPr>
            <a:lstStyle/>
            <a:p>
              <a:r>
                <a:rPr lang="en-US"/>
                <a:t>LTS</a:t>
              </a:r>
            </a:p>
          </p:txBody>
        </p:sp>
        <p:cxnSp>
          <p:nvCxnSpPr>
            <p:cNvPr id="140" name="Straight Connector 139">
              <a:extLst>
                <a:ext uri="{FF2B5EF4-FFF2-40B4-BE49-F238E27FC236}">
                  <a16:creationId xmlns:a16="http://schemas.microsoft.com/office/drawing/2014/main" id="{703BC4B5-11D5-4EC3-AAC8-16AF4A1AD4E4}"/>
                </a:ext>
              </a:extLst>
            </p:cNvPr>
            <p:cNvCxnSpPr>
              <a:stCxn id="52" idx="3"/>
              <a:endCxn id="68" idx="2"/>
            </p:cNvCxnSpPr>
            <p:nvPr/>
          </p:nvCxnSpPr>
          <p:spPr>
            <a:xfrm flipV="1">
              <a:off x="860336" y="2044853"/>
              <a:ext cx="952140" cy="1451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2" name="Group 321">
            <a:extLst>
              <a:ext uri="{FF2B5EF4-FFF2-40B4-BE49-F238E27FC236}">
                <a16:creationId xmlns:a16="http://schemas.microsoft.com/office/drawing/2014/main" id="{A2E1A837-81BE-450A-B743-482BA354ED84}"/>
              </a:ext>
            </a:extLst>
          </p:cNvPr>
          <p:cNvGrpSpPr/>
          <p:nvPr/>
        </p:nvGrpSpPr>
        <p:grpSpPr>
          <a:xfrm>
            <a:off x="399108" y="3391329"/>
            <a:ext cx="2983632" cy="369332"/>
            <a:chOff x="399108" y="3391329"/>
            <a:chExt cx="2983632" cy="369332"/>
          </a:xfrm>
        </p:grpSpPr>
        <p:sp>
          <p:nvSpPr>
            <p:cNvPr id="54" name="TextBox 53">
              <a:extLst>
                <a:ext uri="{FF2B5EF4-FFF2-40B4-BE49-F238E27FC236}">
                  <a16:creationId xmlns:a16="http://schemas.microsoft.com/office/drawing/2014/main" id="{2D4A3345-BA3B-4E70-974D-949CC0388A0C}"/>
                </a:ext>
              </a:extLst>
            </p:cNvPr>
            <p:cNvSpPr txBox="1"/>
            <p:nvPr/>
          </p:nvSpPr>
          <p:spPr>
            <a:xfrm>
              <a:off x="399108" y="3391329"/>
              <a:ext cx="824456" cy="369332"/>
            </a:xfrm>
            <a:prstGeom prst="rect">
              <a:avLst/>
            </a:prstGeom>
            <a:noFill/>
          </p:spPr>
          <p:txBody>
            <a:bodyPr wrap="none" rtlCol="0">
              <a:spAutoFit/>
            </a:bodyPr>
            <a:lstStyle/>
            <a:p>
              <a:r>
                <a:rPr lang="en-US"/>
                <a:t>Current</a:t>
              </a:r>
            </a:p>
          </p:txBody>
        </p:sp>
        <p:cxnSp>
          <p:nvCxnSpPr>
            <p:cNvPr id="142" name="Straight Connector 141">
              <a:extLst>
                <a:ext uri="{FF2B5EF4-FFF2-40B4-BE49-F238E27FC236}">
                  <a16:creationId xmlns:a16="http://schemas.microsoft.com/office/drawing/2014/main" id="{4521DD49-2988-40A4-9280-7DCEA7F5DF0B}"/>
                </a:ext>
              </a:extLst>
            </p:cNvPr>
            <p:cNvCxnSpPr>
              <a:stCxn id="54" idx="3"/>
              <a:endCxn id="91" idx="2"/>
            </p:cNvCxnSpPr>
            <p:nvPr/>
          </p:nvCxnSpPr>
          <p:spPr>
            <a:xfrm>
              <a:off x="1223564" y="3575995"/>
              <a:ext cx="215917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7" name="Group 306">
            <a:extLst>
              <a:ext uri="{FF2B5EF4-FFF2-40B4-BE49-F238E27FC236}">
                <a16:creationId xmlns:a16="http://schemas.microsoft.com/office/drawing/2014/main" id="{9706AC3B-7D3A-47DD-B728-FC90A1F63997}"/>
              </a:ext>
            </a:extLst>
          </p:cNvPr>
          <p:cNvGrpSpPr/>
          <p:nvPr/>
        </p:nvGrpSpPr>
        <p:grpSpPr>
          <a:xfrm>
            <a:off x="1328297" y="1943417"/>
            <a:ext cx="1169743" cy="1122082"/>
            <a:chOff x="1328297" y="1943417"/>
            <a:chExt cx="1169743" cy="1122082"/>
          </a:xfrm>
        </p:grpSpPr>
        <p:sp>
          <p:nvSpPr>
            <p:cNvPr id="68" name="Oval 67">
              <a:extLst>
                <a:ext uri="{FF2B5EF4-FFF2-40B4-BE49-F238E27FC236}">
                  <a16:creationId xmlns:a16="http://schemas.microsoft.com/office/drawing/2014/main" id="{81EFB7DA-08FD-4120-8309-EE140DC80DD5}"/>
                </a:ext>
              </a:extLst>
            </p:cNvPr>
            <p:cNvSpPr/>
            <p:nvPr/>
          </p:nvSpPr>
          <p:spPr>
            <a:xfrm>
              <a:off x="1812476" y="1943417"/>
              <a:ext cx="201386" cy="20287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E8089B68-D6A4-42BF-9190-2EA6CA7AAEB6}"/>
                </a:ext>
              </a:extLst>
            </p:cNvPr>
            <p:cNvCxnSpPr>
              <a:cxnSpLocks/>
              <a:stCxn id="68" idx="4"/>
              <a:endCxn id="72" idx="0"/>
            </p:cNvCxnSpPr>
            <p:nvPr/>
          </p:nvCxnSpPr>
          <p:spPr>
            <a:xfrm>
              <a:off x="1913169" y="2146288"/>
              <a:ext cx="0" cy="3959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699E663-E379-438D-B654-634304DF7E72}"/>
                </a:ext>
              </a:extLst>
            </p:cNvPr>
            <p:cNvSpPr txBox="1"/>
            <p:nvPr/>
          </p:nvSpPr>
          <p:spPr>
            <a:xfrm>
              <a:off x="1328297" y="2542279"/>
              <a:ext cx="1169743" cy="523220"/>
            </a:xfrm>
            <a:prstGeom prst="rect">
              <a:avLst/>
            </a:prstGeom>
            <a:noFill/>
          </p:spPr>
          <p:txBody>
            <a:bodyPr wrap="none" rtlCol="0">
              <a:spAutoFit/>
            </a:bodyPr>
            <a:lstStyle/>
            <a:p>
              <a:pPr algn="ctr"/>
              <a:r>
                <a:rPr lang="en-US" sz="1400"/>
                <a:t>.NET Core 3.1</a:t>
              </a:r>
            </a:p>
            <a:p>
              <a:pPr algn="ctr"/>
              <a:r>
                <a:rPr lang="en-US" sz="1400"/>
                <a:t>Dec 2019</a:t>
              </a:r>
            </a:p>
          </p:txBody>
        </p:sp>
      </p:grpSp>
      <p:grpSp>
        <p:nvGrpSpPr>
          <p:cNvPr id="308" name="Group 307">
            <a:extLst>
              <a:ext uri="{FF2B5EF4-FFF2-40B4-BE49-F238E27FC236}">
                <a16:creationId xmlns:a16="http://schemas.microsoft.com/office/drawing/2014/main" id="{C9601EB2-16A0-4856-AEC4-C516FA7A23EF}"/>
              </a:ext>
            </a:extLst>
          </p:cNvPr>
          <p:cNvGrpSpPr/>
          <p:nvPr/>
        </p:nvGrpSpPr>
        <p:grpSpPr>
          <a:xfrm>
            <a:off x="2854026" y="2554850"/>
            <a:ext cx="789833" cy="1122580"/>
            <a:chOff x="2854026" y="2554850"/>
            <a:chExt cx="789833" cy="1122580"/>
          </a:xfrm>
        </p:grpSpPr>
        <p:cxnSp>
          <p:nvCxnSpPr>
            <p:cNvPr id="93" name="Straight Connector 92">
              <a:extLst>
                <a:ext uri="{FF2B5EF4-FFF2-40B4-BE49-F238E27FC236}">
                  <a16:creationId xmlns:a16="http://schemas.microsoft.com/office/drawing/2014/main" id="{6B4B251C-683A-42D9-A368-6EB33CA19706}"/>
                </a:ext>
              </a:extLst>
            </p:cNvPr>
            <p:cNvCxnSpPr>
              <a:cxnSpLocks/>
              <a:endCxn id="91" idx="0"/>
            </p:cNvCxnSpPr>
            <p:nvPr/>
          </p:nvCxnSpPr>
          <p:spPr>
            <a:xfrm>
              <a:off x="3483433" y="3099550"/>
              <a:ext cx="0" cy="3750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91F22A69-FEE3-4BFE-A1BA-2E23486F6394}"/>
                </a:ext>
              </a:extLst>
            </p:cNvPr>
            <p:cNvSpPr/>
            <p:nvPr/>
          </p:nvSpPr>
          <p:spPr>
            <a:xfrm>
              <a:off x="3382740" y="3474559"/>
              <a:ext cx="201386" cy="20287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749BB5DA-4CD0-4542-9A56-BA70AB649314}"/>
                </a:ext>
              </a:extLst>
            </p:cNvPr>
            <p:cNvSpPr txBox="1"/>
            <p:nvPr/>
          </p:nvSpPr>
          <p:spPr>
            <a:xfrm>
              <a:off x="2854026" y="2554850"/>
              <a:ext cx="789833" cy="523220"/>
            </a:xfrm>
            <a:prstGeom prst="rect">
              <a:avLst/>
            </a:prstGeom>
            <a:noFill/>
          </p:spPr>
          <p:txBody>
            <a:bodyPr wrap="none" rtlCol="0">
              <a:spAutoFit/>
            </a:bodyPr>
            <a:lstStyle/>
            <a:p>
              <a:pPr algn="ctr"/>
              <a:r>
                <a:rPr lang="en-US" sz="1400"/>
                <a:t>.NET 5</a:t>
              </a:r>
            </a:p>
            <a:p>
              <a:pPr algn="ctr"/>
              <a:r>
                <a:rPr lang="en-US" sz="1400"/>
                <a:t>Nov 2020</a:t>
              </a:r>
            </a:p>
          </p:txBody>
        </p:sp>
      </p:grpSp>
      <p:grpSp>
        <p:nvGrpSpPr>
          <p:cNvPr id="309" name="Group 308">
            <a:extLst>
              <a:ext uri="{FF2B5EF4-FFF2-40B4-BE49-F238E27FC236}">
                <a16:creationId xmlns:a16="http://schemas.microsoft.com/office/drawing/2014/main" id="{DFE83CCA-EFE7-4348-846D-E229892174D3}"/>
              </a:ext>
            </a:extLst>
          </p:cNvPr>
          <p:cNvGrpSpPr/>
          <p:nvPr/>
        </p:nvGrpSpPr>
        <p:grpSpPr>
          <a:xfrm>
            <a:off x="4868546" y="2116502"/>
            <a:ext cx="881203" cy="969807"/>
            <a:chOff x="4868546" y="2116502"/>
            <a:chExt cx="881203" cy="969807"/>
          </a:xfrm>
        </p:grpSpPr>
        <p:sp>
          <p:nvSpPr>
            <p:cNvPr id="75" name="Oval 74">
              <a:extLst>
                <a:ext uri="{FF2B5EF4-FFF2-40B4-BE49-F238E27FC236}">
                  <a16:creationId xmlns:a16="http://schemas.microsoft.com/office/drawing/2014/main" id="{5A508A6E-83EF-456D-BB3D-64A752CF0EA0}"/>
                </a:ext>
              </a:extLst>
            </p:cNvPr>
            <p:cNvSpPr/>
            <p:nvPr/>
          </p:nvSpPr>
          <p:spPr>
            <a:xfrm>
              <a:off x="5109449" y="2116502"/>
              <a:ext cx="201386" cy="20287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3C0FDCC8-9DB6-452C-A0EE-F4C688EF1111}"/>
                </a:ext>
              </a:extLst>
            </p:cNvPr>
            <p:cNvCxnSpPr>
              <a:cxnSpLocks/>
              <a:stCxn id="75" idx="4"/>
            </p:cNvCxnSpPr>
            <p:nvPr/>
          </p:nvCxnSpPr>
          <p:spPr>
            <a:xfrm>
              <a:off x="5210142" y="2319373"/>
              <a:ext cx="0" cy="2217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E713B90C-6BD5-4938-AFDF-85908A6FA3DC}"/>
                </a:ext>
              </a:extLst>
            </p:cNvPr>
            <p:cNvSpPr txBox="1"/>
            <p:nvPr/>
          </p:nvSpPr>
          <p:spPr>
            <a:xfrm>
              <a:off x="4868546" y="2563089"/>
              <a:ext cx="881203" cy="523220"/>
            </a:xfrm>
            <a:prstGeom prst="rect">
              <a:avLst/>
            </a:prstGeom>
            <a:noFill/>
          </p:spPr>
          <p:txBody>
            <a:bodyPr wrap="none" rtlCol="0">
              <a:spAutoFit/>
            </a:bodyPr>
            <a:lstStyle/>
            <a:p>
              <a:pPr algn="ctr"/>
              <a:r>
                <a:rPr lang="en-US" sz="1400"/>
                <a:t>.NET 6</a:t>
              </a:r>
            </a:p>
            <a:p>
              <a:pPr algn="ctr"/>
              <a:r>
                <a:rPr lang="en-US" sz="1400"/>
                <a:t>Nov 2021</a:t>
              </a:r>
            </a:p>
          </p:txBody>
        </p:sp>
      </p:grpSp>
      <p:grpSp>
        <p:nvGrpSpPr>
          <p:cNvPr id="311" name="Group 310">
            <a:extLst>
              <a:ext uri="{FF2B5EF4-FFF2-40B4-BE49-F238E27FC236}">
                <a16:creationId xmlns:a16="http://schemas.microsoft.com/office/drawing/2014/main" id="{5DAF1457-EBBA-4398-BA43-04742E5F804F}"/>
              </a:ext>
            </a:extLst>
          </p:cNvPr>
          <p:cNvGrpSpPr/>
          <p:nvPr/>
        </p:nvGrpSpPr>
        <p:grpSpPr>
          <a:xfrm>
            <a:off x="8651578" y="2239762"/>
            <a:ext cx="881203" cy="831737"/>
            <a:chOff x="8651578" y="2239762"/>
            <a:chExt cx="881203" cy="831737"/>
          </a:xfrm>
        </p:grpSpPr>
        <p:sp>
          <p:nvSpPr>
            <p:cNvPr id="134" name="Oval 133">
              <a:extLst>
                <a:ext uri="{FF2B5EF4-FFF2-40B4-BE49-F238E27FC236}">
                  <a16:creationId xmlns:a16="http://schemas.microsoft.com/office/drawing/2014/main" id="{BEA765AC-2412-481A-A376-DB1ED33CB26E}"/>
                </a:ext>
              </a:extLst>
            </p:cNvPr>
            <p:cNvSpPr/>
            <p:nvPr/>
          </p:nvSpPr>
          <p:spPr>
            <a:xfrm>
              <a:off x="8991487" y="2239762"/>
              <a:ext cx="201386" cy="20287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BEC37872-BCAB-417A-893F-78CFC1F6CCDF}"/>
                </a:ext>
              </a:extLst>
            </p:cNvPr>
            <p:cNvSpPr txBox="1"/>
            <p:nvPr/>
          </p:nvSpPr>
          <p:spPr>
            <a:xfrm>
              <a:off x="8651578" y="2548279"/>
              <a:ext cx="881203" cy="523220"/>
            </a:xfrm>
            <a:prstGeom prst="rect">
              <a:avLst/>
            </a:prstGeom>
            <a:noFill/>
          </p:spPr>
          <p:txBody>
            <a:bodyPr wrap="none" rtlCol="0">
              <a:spAutoFit/>
            </a:bodyPr>
            <a:lstStyle/>
            <a:p>
              <a:pPr algn="ctr"/>
              <a:r>
                <a:rPr lang="en-US" sz="1400"/>
                <a:t>.NET 8</a:t>
              </a:r>
            </a:p>
            <a:p>
              <a:pPr algn="ctr"/>
              <a:r>
                <a:rPr lang="en-US" sz="1400"/>
                <a:t>Nov 2023</a:t>
              </a:r>
            </a:p>
          </p:txBody>
        </p:sp>
        <p:cxnSp>
          <p:nvCxnSpPr>
            <p:cNvPr id="147" name="Straight Connector 146">
              <a:extLst>
                <a:ext uri="{FF2B5EF4-FFF2-40B4-BE49-F238E27FC236}">
                  <a16:creationId xmlns:a16="http://schemas.microsoft.com/office/drawing/2014/main" id="{00C5F098-284C-4961-8D2D-FBE13B88B883}"/>
                </a:ext>
              </a:extLst>
            </p:cNvPr>
            <p:cNvCxnSpPr>
              <a:cxnSpLocks/>
              <a:stCxn id="134" idx="4"/>
            </p:cNvCxnSpPr>
            <p:nvPr/>
          </p:nvCxnSpPr>
          <p:spPr>
            <a:xfrm>
              <a:off x="9092180" y="2442633"/>
              <a:ext cx="0" cy="1204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0" name="Group 309">
            <a:extLst>
              <a:ext uri="{FF2B5EF4-FFF2-40B4-BE49-F238E27FC236}">
                <a16:creationId xmlns:a16="http://schemas.microsoft.com/office/drawing/2014/main" id="{F7CB2C6A-77DE-4F56-AE15-2AC74A715B72}"/>
              </a:ext>
            </a:extLst>
          </p:cNvPr>
          <p:cNvGrpSpPr/>
          <p:nvPr/>
        </p:nvGrpSpPr>
        <p:grpSpPr>
          <a:xfrm>
            <a:off x="6688162" y="2534434"/>
            <a:ext cx="881203" cy="1138426"/>
            <a:chOff x="6688162" y="2534434"/>
            <a:chExt cx="881203" cy="1138426"/>
          </a:xfrm>
        </p:grpSpPr>
        <p:cxnSp>
          <p:nvCxnSpPr>
            <p:cNvPr id="126" name="Straight Connector 125">
              <a:extLst>
                <a:ext uri="{FF2B5EF4-FFF2-40B4-BE49-F238E27FC236}">
                  <a16:creationId xmlns:a16="http://schemas.microsoft.com/office/drawing/2014/main" id="{905642E6-1F75-4E4D-A1DD-A27998531B33}"/>
                </a:ext>
              </a:extLst>
            </p:cNvPr>
            <p:cNvCxnSpPr>
              <a:cxnSpLocks/>
            </p:cNvCxnSpPr>
            <p:nvPr/>
          </p:nvCxnSpPr>
          <p:spPr>
            <a:xfrm>
              <a:off x="7189601" y="3099550"/>
              <a:ext cx="0" cy="3694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EB8C2054-1DB5-4DA1-BF22-82CDCCEA1C35}"/>
                </a:ext>
              </a:extLst>
            </p:cNvPr>
            <p:cNvSpPr txBox="1"/>
            <p:nvPr/>
          </p:nvSpPr>
          <p:spPr>
            <a:xfrm>
              <a:off x="6688162" y="2534434"/>
              <a:ext cx="881203" cy="523220"/>
            </a:xfrm>
            <a:prstGeom prst="rect">
              <a:avLst/>
            </a:prstGeom>
            <a:noFill/>
          </p:spPr>
          <p:txBody>
            <a:bodyPr wrap="none" rtlCol="0">
              <a:spAutoFit/>
            </a:bodyPr>
            <a:lstStyle/>
            <a:p>
              <a:pPr algn="ctr"/>
              <a:r>
                <a:rPr lang="en-US" sz="1400"/>
                <a:t>.NET 7</a:t>
              </a:r>
            </a:p>
            <a:p>
              <a:pPr algn="ctr"/>
              <a:r>
                <a:rPr lang="en-US" sz="1400"/>
                <a:t>Nov 2022</a:t>
              </a:r>
            </a:p>
          </p:txBody>
        </p:sp>
        <p:sp>
          <p:nvSpPr>
            <p:cNvPr id="186" name="Oval 185">
              <a:extLst>
                <a:ext uri="{FF2B5EF4-FFF2-40B4-BE49-F238E27FC236}">
                  <a16:creationId xmlns:a16="http://schemas.microsoft.com/office/drawing/2014/main" id="{1548E07D-A246-4CA9-9731-D09007AEF487}"/>
                </a:ext>
              </a:extLst>
            </p:cNvPr>
            <p:cNvSpPr/>
            <p:nvPr/>
          </p:nvSpPr>
          <p:spPr>
            <a:xfrm>
              <a:off x="7086185" y="3469989"/>
              <a:ext cx="201386" cy="20287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0" name="Group 279">
            <a:extLst>
              <a:ext uri="{FF2B5EF4-FFF2-40B4-BE49-F238E27FC236}">
                <a16:creationId xmlns:a16="http://schemas.microsoft.com/office/drawing/2014/main" id="{CB0A8E7E-58FB-42C0-9DA8-1ECFAEE5666A}"/>
              </a:ext>
            </a:extLst>
          </p:cNvPr>
          <p:cNvGrpSpPr/>
          <p:nvPr/>
        </p:nvGrpSpPr>
        <p:grpSpPr>
          <a:xfrm>
            <a:off x="3737739" y="1936421"/>
            <a:ext cx="1111393" cy="1738689"/>
            <a:chOff x="3585342" y="1936421"/>
            <a:chExt cx="1111393" cy="1738689"/>
          </a:xfrm>
        </p:grpSpPr>
        <p:cxnSp>
          <p:nvCxnSpPr>
            <p:cNvPr id="157" name="Straight Connector 156">
              <a:extLst>
                <a:ext uri="{FF2B5EF4-FFF2-40B4-BE49-F238E27FC236}">
                  <a16:creationId xmlns:a16="http://schemas.microsoft.com/office/drawing/2014/main" id="{9D857521-4D03-411C-A3D1-B5BC575C8815}"/>
                </a:ext>
              </a:extLst>
            </p:cNvPr>
            <p:cNvCxnSpPr>
              <a:cxnSpLocks/>
              <a:endCxn id="159" idx="0"/>
            </p:cNvCxnSpPr>
            <p:nvPr/>
          </p:nvCxnSpPr>
          <p:spPr>
            <a:xfrm>
              <a:off x="4141039" y="2119141"/>
              <a:ext cx="0" cy="38822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E1B2E359-C3FB-4739-B750-0FF87F70BA45}"/>
                </a:ext>
              </a:extLst>
            </p:cNvPr>
            <p:cNvGrpSpPr/>
            <p:nvPr/>
          </p:nvGrpSpPr>
          <p:grpSpPr>
            <a:xfrm>
              <a:off x="3585342" y="1936421"/>
              <a:ext cx="1111393" cy="1738689"/>
              <a:chOff x="3585342" y="1936421"/>
              <a:chExt cx="1111393" cy="1738689"/>
            </a:xfrm>
          </p:grpSpPr>
          <p:sp>
            <p:nvSpPr>
              <p:cNvPr id="155" name="Star: 5 Points 154">
                <a:extLst>
                  <a:ext uri="{FF2B5EF4-FFF2-40B4-BE49-F238E27FC236}">
                    <a16:creationId xmlns:a16="http://schemas.microsoft.com/office/drawing/2014/main" id="{2699475D-E85F-4947-8CEC-F6FF61AD4249}"/>
                  </a:ext>
                </a:extLst>
              </p:cNvPr>
              <p:cNvSpPr/>
              <p:nvPr/>
            </p:nvSpPr>
            <p:spPr>
              <a:xfrm>
                <a:off x="3965910" y="3389009"/>
                <a:ext cx="353005" cy="286101"/>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Star: 5 Points 152">
                <a:extLst>
                  <a:ext uri="{FF2B5EF4-FFF2-40B4-BE49-F238E27FC236}">
                    <a16:creationId xmlns:a16="http://schemas.microsoft.com/office/drawing/2014/main" id="{3BCBD402-820E-4AFD-81A6-34F89B2B7259}"/>
                  </a:ext>
                </a:extLst>
              </p:cNvPr>
              <p:cNvSpPr/>
              <p:nvPr/>
            </p:nvSpPr>
            <p:spPr>
              <a:xfrm>
                <a:off x="3955024" y="1936421"/>
                <a:ext cx="353005" cy="286101"/>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56ABF485-DCE7-4194-AE28-47316CC1717E}"/>
                  </a:ext>
                </a:extLst>
              </p:cNvPr>
              <p:cNvSpPr txBox="1"/>
              <p:nvPr/>
            </p:nvSpPr>
            <p:spPr>
              <a:xfrm>
                <a:off x="3585342" y="2507368"/>
                <a:ext cx="1111393" cy="738664"/>
              </a:xfrm>
              <a:prstGeom prst="rect">
                <a:avLst/>
              </a:prstGeom>
              <a:noFill/>
            </p:spPr>
            <p:txBody>
              <a:bodyPr wrap="none" rtlCol="0">
                <a:spAutoFit/>
              </a:bodyPr>
              <a:lstStyle/>
              <a:p>
                <a:pPr algn="ctr"/>
                <a:r>
                  <a:rPr lang="en-US" sz="1400">
                    <a:solidFill>
                      <a:schemeClr val="tx2"/>
                    </a:solidFill>
                  </a:rPr>
                  <a:t>3.1.12</a:t>
                </a:r>
              </a:p>
              <a:p>
                <a:pPr algn="ctr"/>
                <a:r>
                  <a:rPr lang="en-US" sz="1400">
                    <a:solidFill>
                      <a:schemeClr val="tx2"/>
                    </a:solidFill>
                  </a:rPr>
                  <a:t>Latest patch </a:t>
                </a:r>
              </a:p>
              <a:p>
                <a:pPr algn="ctr"/>
                <a:r>
                  <a:rPr lang="en-US" sz="1400">
                    <a:solidFill>
                      <a:schemeClr val="tx2"/>
                    </a:solidFill>
                  </a:rPr>
                  <a:t>5.0.3</a:t>
                </a:r>
              </a:p>
            </p:txBody>
          </p:sp>
          <p:cxnSp>
            <p:nvCxnSpPr>
              <p:cNvPr id="162" name="Straight Connector 161">
                <a:extLst>
                  <a:ext uri="{FF2B5EF4-FFF2-40B4-BE49-F238E27FC236}">
                    <a16:creationId xmlns:a16="http://schemas.microsoft.com/office/drawing/2014/main" id="{E7CA3457-A60A-48DE-B603-F6FA52CA5F1A}"/>
                  </a:ext>
                </a:extLst>
              </p:cNvPr>
              <p:cNvCxnSpPr>
                <a:cxnSpLocks/>
                <a:stCxn id="159" idx="2"/>
                <a:endCxn id="155" idx="0"/>
              </p:cNvCxnSpPr>
              <p:nvPr/>
            </p:nvCxnSpPr>
            <p:spPr>
              <a:xfrm>
                <a:off x="4141039" y="3246032"/>
                <a:ext cx="1374" cy="14297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73279CEE-5F61-4D37-AE9C-A811F8EA82EB}"/>
              </a:ext>
            </a:extLst>
          </p:cNvPr>
          <p:cNvGrpSpPr/>
          <p:nvPr/>
        </p:nvGrpSpPr>
        <p:grpSpPr>
          <a:xfrm>
            <a:off x="1926017" y="1255220"/>
            <a:ext cx="5438173" cy="519123"/>
            <a:chOff x="1926017" y="1255220"/>
            <a:chExt cx="5438173" cy="519123"/>
          </a:xfrm>
        </p:grpSpPr>
        <p:sp>
          <p:nvSpPr>
            <p:cNvPr id="66" name="TextBox 65">
              <a:extLst>
                <a:ext uri="{FF2B5EF4-FFF2-40B4-BE49-F238E27FC236}">
                  <a16:creationId xmlns:a16="http://schemas.microsoft.com/office/drawing/2014/main" id="{D688DBD8-2C86-40AE-88D3-902B39A9C29E}"/>
                </a:ext>
              </a:extLst>
            </p:cNvPr>
            <p:cNvSpPr txBox="1"/>
            <p:nvPr/>
          </p:nvSpPr>
          <p:spPr>
            <a:xfrm>
              <a:off x="1926017" y="1255220"/>
              <a:ext cx="1322926" cy="276999"/>
            </a:xfrm>
            <a:prstGeom prst="rect">
              <a:avLst/>
            </a:prstGeom>
            <a:noFill/>
          </p:spPr>
          <p:txBody>
            <a:bodyPr wrap="none" rtlCol="0">
              <a:spAutoFit/>
            </a:bodyPr>
            <a:lstStyle/>
            <a:p>
              <a:r>
                <a:rPr lang="en-US" sz="1200"/>
                <a:t>Patches for 3 years</a:t>
              </a:r>
            </a:p>
          </p:txBody>
        </p:sp>
        <p:sp>
          <p:nvSpPr>
            <p:cNvPr id="46" name="Left Bracket 45">
              <a:extLst>
                <a:ext uri="{FF2B5EF4-FFF2-40B4-BE49-F238E27FC236}">
                  <a16:creationId xmlns:a16="http://schemas.microsoft.com/office/drawing/2014/main" id="{9E3466D9-77C7-4539-99B5-4F958B579C19}"/>
                </a:ext>
              </a:extLst>
            </p:cNvPr>
            <p:cNvSpPr/>
            <p:nvPr/>
          </p:nvSpPr>
          <p:spPr>
            <a:xfrm rot="5400000">
              <a:off x="4588745" y="-1001102"/>
              <a:ext cx="160938" cy="5389952"/>
            </a:xfrm>
            <a:prstGeom prst="leftBracket">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14" name="Oval 313">
            <a:extLst>
              <a:ext uri="{FF2B5EF4-FFF2-40B4-BE49-F238E27FC236}">
                <a16:creationId xmlns:a16="http://schemas.microsoft.com/office/drawing/2014/main" id="{B26EAECC-096E-4F6F-B417-69B2CC1C4998}"/>
              </a:ext>
            </a:extLst>
          </p:cNvPr>
          <p:cNvSpPr/>
          <p:nvPr/>
        </p:nvSpPr>
        <p:spPr>
          <a:xfrm>
            <a:off x="5107783" y="2114572"/>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EFD8BBA3-65B2-4D8E-8788-B9344F6A0727}"/>
              </a:ext>
            </a:extLst>
          </p:cNvPr>
          <p:cNvSpPr/>
          <p:nvPr/>
        </p:nvSpPr>
        <p:spPr>
          <a:xfrm>
            <a:off x="7091757" y="3470905"/>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4AD8DCA9-11A3-42CB-AD00-8120D4C8D01F}"/>
              </a:ext>
            </a:extLst>
          </p:cNvPr>
          <p:cNvSpPr/>
          <p:nvPr/>
        </p:nvSpPr>
        <p:spPr>
          <a:xfrm>
            <a:off x="8991487" y="2237195"/>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27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wipe(left)">
                                      <p:cBhvr>
                                        <p:cTn id="7" dur="750"/>
                                        <p:tgtEl>
                                          <p:spTgt spid="3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8"/>
                                        </p:tgtEl>
                                        <p:attrNameLst>
                                          <p:attrName>style.visibility</p:attrName>
                                        </p:attrNameLst>
                                      </p:cBhvr>
                                      <p:to>
                                        <p:strVal val="visible"/>
                                      </p:to>
                                    </p:set>
                                    <p:animEffect transition="in" filter="wipe(left)">
                                      <p:cBhvr>
                                        <p:cTn id="10" dur="750"/>
                                        <p:tgtEl>
                                          <p:spTgt spid="298"/>
                                        </p:tgtEl>
                                      </p:cBhvr>
                                    </p:animEffect>
                                  </p:childTnLst>
                                </p:cTn>
                              </p:par>
                              <p:par>
                                <p:cTn id="11" presetID="1" presetClass="entr" presetSubtype="0" fill="hold" nodeType="withEffect">
                                  <p:stCondLst>
                                    <p:cond delay="0"/>
                                  </p:stCondLst>
                                  <p:childTnLst>
                                    <p:set>
                                      <p:cBhvr>
                                        <p:cTn id="12" dur="1" fill="hold">
                                          <p:stCondLst>
                                            <p:cond delay="0"/>
                                          </p:stCondLst>
                                        </p:cTn>
                                        <p:tgtEl>
                                          <p:spTgt spid="307"/>
                                        </p:tgtEl>
                                        <p:attrNameLst>
                                          <p:attrName>style.visibility</p:attrName>
                                        </p:attrNameLst>
                                      </p:cBhvr>
                                      <p:to>
                                        <p:strVal val="visible"/>
                                      </p:to>
                                    </p:se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1" presetClass="entr" presetSubtype="0" fill="hold" nodeType="withEffect">
                                  <p:stCondLst>
                                    <p:cond delay="0"/>
                                  </p:stCondLst>
                                  <p:childTnLst>
                                    <p:set>
                                      <p:cBhvr>
                                        <p:cTn id="17" dur="1" fill="hold">
                                          <p:stCondLst>
                                            <p:cond delay="0"/>
                                          </p:stCondLst>
                                        </p:cTn>
                                        <p:tgtEl>
                                          <p:spTgt spid="308"/>
                                        </p:tgtEl>
                                        <p:attrNameLst>
                                          <p:attrName>style.visibility</p:attrName>
                                        </p:attrNameLst>
                                      </p:cBhvr>
                                      <p:to>
                                        <p:strVal val="visible"/>
                                      </p:to>
                                    </p:set>
                                  </p:childTnLst>
                                </p:cTn>
                              </p:par>
                              <p:par>
                                <p:cTn id="18" presetID="22" presetClass="entr" presetSubtype="8"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par>
                                <p:cTn id="21" presetID="1" presetClass="entr" presetSubtype="0" fill="hold" nodeType="withEffect">
                                  <p:stCondLst>
                                    <p:cond delay="0"/>
                                  </p:stCondLst>
                                  <p:childTnLst>
                                    <p:set>
                                      <p:cBhvr>
                                        <p:cTn id="22" dur="1" fill="hold">
                                          <p:stCondLst>
                                            <p:cond delay="0"/>
                                          </p:stCondLst>
                                        </p:cTn>
                                        <p:tgtEl>
                                          <p:spTgt spid="309"/>
                                        </p:tgtEl>
                                        <p:attrNameLst>
                                          <p:attrName>style.visibility</p:attrName>
                                        </p:attrNameLst>
                                      </p:cBhvr>
                                      <p:to>
                                        <p:strVal val="visible"/>
                                      </p:to>
                                    </p:set>
                                  </p:childTnLst>
                                </p:cTn>
                              </p:par>
                              <p:par>
                                <p:cTn id="23" presetID="22" presetClass="entr" presetSubtype="8"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par>
                                <p:cTn id="26" presetID="1" presetClass="entr" presetSubtype="0" fill="hold" nodeType="withEffect">
                                  <p:stCondLst>
                                    <p:cond delay="0"/>
                                  </p:stCondLst>
                                  <p:childTnLst>
                                    <p:set>
                                      <p:cBhvr>
                                        <p:cTn id="27" dur="1" fill="hold">
                                          <p:stCondLst>
                                            <p:cond delay="0"/>
                                          </p:stCondLst>
                                        </p:cTn>
                                        <p:tgtEl>
                                          <p:spTgt spid="310"/>
                                        </p:tgtEl>
                                        <p:attrNameLst>
                                          <p:attrName>style.visibility</p:attrName>
                                        </p:attrNameLst>
                                      </p:cBhvr>
                                      <p:to>
                                        <p:strVal val="visible"/>
                                      </p:to>
                                    </p:set>
                                  </p:childTnLst>
                                </p:cTn>
                              </p:par>
                              <p:par>
                                <p:cTn id="28" presetID="22" presetClass="entr" presetSubtype="8" fill="hold" nodeType="withEffect">
                                  <p:stCondLst>
                                    <p:cond delay="0"/>
                                  </p:stCondLst>
                                  <p:childTnLst>
                                    <p:set>
                                      <p:cBhvr>
                                        <p:cTn id="29" dur="1" fill="hold">
                                          <p:stCondLst>
                                            <p:cond delay="0"/>
                                          </p:stCondLst>
                                        </p:cTn>
                                        <p:tgtEl>
                                          <p:spTgt spid="118"/>
                                        </p:tgtEl>
                                        <p:attrNameLst>
                                          <p:attrName>style.visibility</p:attrName>
                                        </p:attrNameLst>
                                      </p:cBhvr>
                                      <p:to>
                                        <p:strVal val="visible"/>
                                      </p:to>
                                    </p:set>
                                    <p:animEffect transition="in" filter="wipe(left)">
                                      <p:cBhvr>
                                        <p:cTn id="30" dur="500"/>
                                        <p:tgtEl>
                                          <p:spTgt spid="118"/>
                                        </p:tgtEl>
                                      </p:cBhvr>
                                    </p:animEffect>
                                  </p:childTnLst>
                                </p:cTn>
                              </p:par>
                              <p:par>
                                <p:cTn id="31" presetID="1" presetClass="entr" presetSubtype="0" fill="hold" nodeType="withEffect">
                                  <p:stCondLst>
                                    <p:cond delay="0"/>
                                  </p:stCondLst>
                                  <p:childTnLst>
                                    <p:set>
                                      <p:cBhvr>
                                        <p:cTn id="32" dur="1" fill="hold">
                                          <p:stCondLst>
                                            <p:cond delay="0"/>
                                          </p:stCondLst>
                                        </p:cTn>
                                        <p:tgtEl>
                                          <p:spTgt spid="311"/>
                                        </p:tgtEl>
                                        <p:attrNameLst>
                                          <p:attrName>style.visibility</p:attrName>
                                        </p:attrNameLst>
                                      </p:cBhvr>
                                      <p:to>
                                        <p:strVal val="visible"/>
                                      </p:to>
                                    </p:set>
                                  </p:childTnLst>
                                </p:cTn>
                              </p:par>
                              <p:par>
                                <p:cTn id="33" presetID="22" presetClass="entr" presetSubtype="8" fill="hold" nodeType="with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wipe(left)">
                                      <p:cBhvr>
                                        <p:cTn id="35" dur="500"/>
                                        <p:tgtEl>
                                          <p:spTgt spid="1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fade">
                                      <p:cBhvr>
                                        <p:cTn id="38" dur="500"/>
                                        <p:tgtEl>
                                          <p:spTgt spid="3">
                                            <p:txEl>
                                              <p:pRg st="0" end="0"/>
                                            </p:txEl>
                                          </p:spTgt>
                                        </p:tgtEl>
                                      </p:cBhvr>
                                    </p:animEffect>
                                  </p:childTnLst>
                                </p:cTn>
                              </p:par>
                            </p:childTnLst>
                          </p:cTn>
                        </p:par>
                        <p:par>
                          <p:cTn id="39" fill="hold">
                            <p:stCondLst>
                              <p:cond delay="750"/>
                            </p:stCondLst>
                            <p:childTnLst>
                              <p:par>
                                <p:cTn id="40" presetID="10" presetClass="entr" presetSubtype="0" fill="hold" grpId="0" nodeType="afterEffect">
                                  <p:stCondLst>
                                    <p:cond delay="50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500"/>
                                        <p:tgtEl>
                                          <p:spTgt spid="3">
                                            <p:txEl>
                                              <p:pRg st="1" end="1"/>
                                            </p:txEl>
                                          </p:spTgt>
                                        </p:tgtEl>
                                      </p:cBhvr>
                                    </p:animEffect>
                                  </p:childTnLst>
                                </p:cTn>
                              </p:par>
                              <p:par>
                                <p:cTn id="43" presetID="22" presetClass="entr" presetSubtype="8" fill="hold" nodeType="withEffect">
                                  <p:stCondLst>
                                    <p:cond delay="50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500"/>
                                  </p:stCondLst>
                                  <p:childTnLst>
                                    <p:set>
                                      <p:cBhvr>
                                        <p:cTn id="47" dur="1" fill="hold">
                                          <p:stCondLst>
                                            <p:cond delay="0"/>
                                          </p:stCondLst>
                                        </p:cTn>
                                        <p:tgtEl>
                                          <p:spTgt spid="322"/>
                                        </p:tgtEl>
                                        <p:attrNameLst>
                                          <p:attrName>style.visibility</p:attrName>
                                        </p:attrNameLst>
                                      </p:cBhvr>
                                      <p:to>
                                        <p:strVal val="visible"/>
                                      </p:to>
                                    </p:set>
                                    <p:animEffect transition="in" filter="wipe(left)">
                                      <p:cBhvr>
                                        <p:cTn id="48" dur="500"/>
                                        <p:tgtEl>
                                          <p:spTgt spid="3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animEffect transition="in" filter="fade">
                                      <p:cBhvr>
                                        <p:cTn id="53" dur="500"/>
                                        <p:tgtEl>
                                          <p:spTgt spid="3">
                                            <p:txEl>
                                              <p:pRg st="2" end="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03"/>
                                        </p:tgtEl>
                                        <p:attrNameLst>
                                          <p:attrName>style.visibility</p:attrName>
                                        </p:attrNameLst>
                                      </p:cBhvr>
                                      <p:to>
                                        <p:strVal val="visible"/>
                                      </p:to>
                                    </p:set>
                                    <p:animEffect transition="in" filter="fade">
                                      <p:cBhvr>
                                        <p:cTn id="56" dur="500"/>
                                        <p:tgtEl>
                                          <p:spTgt spid="303"/>
                                        </p:tgtEl>
                                      </p:cBhvr>
                                    </p:animEffect>
                                  </p:childTnLst>
                                </p:cTn>
                              </p:par>
                              <p:par>
                                <p:cTn id="57" presetID="10" presetClass="entr" presetSubtype="0" fill="hold" nodeType="withEffect">
                                  <p:stCondLst>
                                    <p:cond delay="0"/>
                                  </p:stCondLst>
                                  <p:childTnLst>
                                    <p:set>
                                      <p:cBhvr>
                                        <p:cTn id="58" dur="1" fill="hold">
                                          <p:stCondLst>
                                            <p:cond delay="0"/>
                                          </p:stCondLst>
                                        </p:cTn>
                                        <p:tgtEl>
                                          <p:spTgt spid="304"/>
                                        </p:tgtEl>
                                        <p:attrNameLst>
                                          <p:attrName>style.visibility</p:attrName>
                                        </p:attrNameLst>
                                      </p:cBhvr>
                                      <p:to>
                                        <p:strVal val="visible"/>
                                      </p:to>
                                    </p:set>
                                    <p:animEffect transition="in" filter="fade">
                                      <p:cBhvr>
                                        <p:cTn id="59" dur="500"/>
                                        <p:tgtEl>
                                          <p:spTgt spid="30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fade">
                                      <p:cBhvr>
                                        <p:cTn id="64" dur="500"/>
                                        <p:tgtEl>
                                          <p:spTgt spid="3">
                                            <p:txEl>
                                              <p:pRg st="3" end="3"/>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280"/>
                                        </p:tgtEl>
                                        <p:attrNameLst>
                                          <p:attrName>style.visibility</p:attrName>
                                        </p:attrNameLst>
                                      </p:cBhvr>
                                      <p:to>
                                        <p:strVal val="visible"/>
                                      </p:to>
                                    </p:set>
                                    <p:animEffect transition="in" filter="fade">
                                      <p:cBhvr>
                                        <p:cTn id="67" dur="500"/>
                                        <p:tgtEl>
                                          <p:spTgt spid="28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4" end="4"/>
                                            </p:txEl>
                                          </p:spTgt>
                                        </p:tgtEl>
                                        <p:attrNameLst>
                                          <p:attrName>style.visibility</p:attrName>
                                        </p:attrNameLst>
                                      </p:cBhvr>
                                      <p:to>
                                        <p:strVal val="visible"/>
                                      </p:to>
                                    </p:set>
                                    <p:animEffect transition="in" filter="fade">
                                      <p:cBhvr>
                                        <p:cTn id="72" dur="500"/>
                                        <p:tgtEl>
                                          <p:spTgt spid="3">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Effect transition="in" filter="fade">
                                      <p:cBhvr>
                                        <p:cTn id="77" dur="500"/>
                                        <p:tgtEl>
                                          <p:spTgt spid="3">
                                            <p:txEl>
                                              <p:pRg st="5" end="5"/>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14"/>
                                        </p:tgtEl>
                                        <p:attrNameLst>
                                          <p:attrName>style.visibility</p:attrName>
                                        </p:attrNameLst>
                                      </p:cBhvr>
                                      <p:to>
                                        <p:strVal val="visible"/>
                                      </p:to>
                                    </p:set>
                                    <p:animEffect transition="in" filter="fade">
                                      <p:cBhvr>
                                        <p:cTn id="80" dur="500"/>
                                        <p:tgtEl>
                                          <p:spTgt spid="31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8"/>
                                        </p:tgtEl>
                                        <p:attrNameLst>
                                          <p:attrName>style.visibility</p:attrName>
                                        </p:attrNameLst>
                                      </p:cBhvr>
                                      <p:to>
                                        <p:strVal val="visible"/>
                                      </p:to>
                                    </p:set>
                                    <p:animEffect transition="in" filter="fade">
                                      <p:cBhvr>
                                        <p:cTn id="83" dur="500"/>
                                        <p:tgtEl>
                                          <p:spTgt spid="31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20"/>
                                        </p:tgtEl>
                                        <p:attrNameLst>
                                          <p:attrName>style.visibility</p:attrName>
                                        </p:attrNameLst>
                                      </p:cBhvr>
                                      <p:to>
                                        <p:strVal val="visible"/>
                                      </p:to>
                                    </p:set>
                                    <p:animEffect transition="in" filter="fade">
                                      <p:cBhvr>
                                        <p:cTn id="86"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298" grpId="0" animBg="1"/>
      <p:bldP spid="3" grpId="0" uiExpand="1" build="p"/>
      <p:bldP spid="314" grpId="0" animBg="1"/>
      <p:bldP spid="318" grpId="0" animBg="1"/>
      <p:bldP spid="3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a:t>
            </a:r>
          </a:p>
        </p:txBody>
      </p:sp>
      <p:grpSp>
        <p:nvGrpSpPr>
          <p:cNvPr id="130" name="Group 129">
            <a:extLst>
              <a:ext uri="{FF2B5EF4-FFF2-40B4-BE49-F238E27FC236}">
                <a16:creationId xmlns:a16="http://schemas.microsoft.com/office/drawing/2014/main" id="{49416723-31C9-4483-BD06-DC0352D06BED}"/>
              </a:ext>
            </a:extLst>
          </p:cNvPr>
          <p:cNvGrpSpPr/>
          <p:nvPr/>
        </p:nvGrpSpPr>
        <p:grpSpPr>
          <a:xfrm>
            <a:off x="587375" y="3050167"/>
            <a:ext cx="11025645" cy="1805270"/>
            <a:chOff x="587375" y="3050167"/>
            <a:chExt cx="11025645" cy="1805270"/>
          </a:xfrm>
        </p:grpSpPr>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Games</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spTree>
    <p:extLst>
      <p:ext uri="{BB962C8B-B14F-4D97-AF65-F5344CB8AC3E}">
        <p14:creationId xmlns:p14="http://schemas.microsoft.com/office/powerpoint/2010/main" val="6745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par>
                                <p:cTn id="15" presetID="10" presetClass="entr" presetSubtype="0" fill="hold" nodeType="withEffect">
                                  <p:stCondLst>
                                    <p:cond delay="20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par>
                                <p:cTn id="18" presetID="42" presetClass="path" presetSubtype="0" decel="100000" fill="hold" nodeType="withEffect">
                                  <p:stCondLst>
                                    <p:cond delay="200"/>
                                  </p:stCondLst>
                                  <p:childTnLst>
                                    <p:animMotion origin="layout" path="M 0 2.22222E-6 L 0 0.03287 " pathEditMode="relative" rAng="0" ptsTypes="AA">
                                      <p:cBhvr>
                                        <p:cTn id="19" dur="500" spd="-100000" fill="hold"/>
                                        <p:tgtEl>
                                          <p:spTgt spid="13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418A-7504-47EA-9FF0-9DE869AD294B}"/>
              </a:ext>
            </a:extLst>
          </p:cNvPr>
          <p:cNvSpPr>
            <a:spLocks noGrp="1"/>
          </p:cNvSpPr>
          <p:nvPr>
            <p:ph type="title"/>
          </p:nvPr>
        </p:nvSpPr>
        <p:spPr/>
        <p:txBody>
          <a:bodyPr/>
          <a:lstStyle/>
          <a:p>
            <a:r>
              <a:rPr lang="en-US"/>
              <a:t>Automatic patching on Windows</a:t>
            </a:r>
          </a:p>
        </p:txBody>
      </p:sp>
      <p:sp>
        <p:nvSpPr>
          <p:cNvPr id="3" name="Content Placeholder 2">
            <a:extLst>
              <a:ext uri="{FF2B5EF4-FFF2-40B4-BE49-F238E27FC236}">
                <a16:creationId xmlns:a16="http://schemas.microsoft.com/office/drawing/2014/main" id="{8C81955C-87CD-4617-B3FE-61042FCADD2F}"/>
              </a:ext>
            </a:extLst>
          </p:cNvPr>
          <p:cNvSpPr>
            <a:spLocks noGrp="1"/>
          </p:cNvSpPr>
          <p:nvPr>
            <p:ph idx="1"/>
          </p:nvPr>
        </p:nvSpPr>
        <p:spPr/>
        <p:txBody>
          <a:bodyPr/>
          <a:lstStyle/>
          <a:p>
            <a:r>
              <a:rPr lang="en-US"/>
              <a:t>Started in December via Microsoft Update</a:t>
            </a:r>
          </a:p>
          <a:p>
            <a:r>
              <a:rPr lang="en-US"/>
              <a:t>.NET Core 2.1, 3.1 &amp; .NET 5 (currently supported versions)</a:t>
            </a:r>
          </a:p>
          <a:p>
            <a:r>
              <a:rPr lang="en-US"/>
              <a:t>Patching happens in-place with “runtime roll-forward”</a:t>
            </a:r>
          </a:p>
          <a:p>
            <a:r>
              <a:rPr lang="en-US"/>
              <a:t>Only applies to .NET global installs</a:t>
            </a:r>
          </a:p>
          <a:p>
            <a:r>
              <a:rPr lang="en-US"/>
              <a:t>Enables organizations to manage updates the same way as .NET Framework</a:t>
            </a:r>
          </a:p>
          <a:p>
            <a:endParaRPr lang="en-US"/>
          </a:p>
        </p:txBody>
      </p:sp>
    </p:spTree>
    <p:extLst>
      <p:ext uri="{BB962C8B-B14F-4D97-AF65-F5344CB8AC3E}">
        <p14:creationId xmlns:p14="http://schemas.microsoft.com/office/powerpoint/2010/main" val="2807943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Windows developer landscape today</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065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a:extLst>
              <a:ext uri="{FF2B5EF4-FFF2-40B4-BE49-F238E27FC236}">
                <a16:creationId xmlns:a16="http://schemas.microsoft.com/office/drawing/2014/main" id="{9AEA355C-199E-4D77-AD08-A4B1BF7D1B8C}"/>
              </a:ext>
            </a:extLst>
          </p:cNvPr>
          <p:cNvSpPr/>
          <p:nvPr/>
        </p:nvSpPr>
        <p:spPr>
          <a:xfrm>
            <a:off x="400961" y="2399457"/>
            <a:ext cx="9218544" cy="1992796"/>
          </a:xfrm>
          <a:prstGeom prst="flowChartProces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normAutofit/>
          </a:bodyPr>
          <a:lstStyle/>
          <a:p>
            <a:r>
              <a:rPr lang="en-US" sz="3600">
                <a:solidFill>
                  <a:schemeClr val="accent6"/>
                </a:solidFill>
              </a:rPr>
              <a:t>The wonderful world of Windows app models</a:t>
            </a:r>
          </a:p>
        </p:txBody>
      </p:sp>
      <p:sp>
        <p:nvSpPr>
          <p:cNvPr id="3" name="Content Placeholder 2">
            <a:extLst>
              <a:ext uri="{FF2B5EF4-FFF2-40B4-BE49-F238E27FC236}">
                <a16:creationId xmlns:a16="http://schemas.microsoft.com/office/drawing/2014/main" id="{0ED9A65D-803B-4290-BE07-22BAB9AEEC8E}"/>
              </a:ext>
            </a:extLst>
          </p:cNvPr>
          <p:cNvSpPr>
            <a:spLocks noGrp="1"/>
          </p:cNvSpPr>
          <p:nvPr>
            <p:ph idx="1"/>
          </p:nvPr>
        </p:nvSpPr>
        <p:spPr>
          <a:xfrm>
            <a:off x="838200" y="2609021"/>
            <a:ext cx="10515600" cy="3299791"/>
          </a:xfrm>
        </p:spPr>
        <p:txBody>
          <a:bodyPr>
            <a:normAutofit/>
          </a:bodyPr>
          <a:lstStyle/>
          <a:p>
            <a:r>
              <a:rPr lang="en-US"/>
              <a:t>2002: Windows Forms (WinForms)</a:t>
            </a:r>
          </a:p>
          <a:p>
            <a:r>
              <a:rPr lang="en-US"/>
              <a:t>2006: Windows Presentation Foundation (WPF)</a:t>
            </a:r>
          </a:p>
          <a:p>
            <a:r>
              <a:rPr lang="en-US"/>
              <a:t>2015: Universal Windows Platform (UWP XAML)</a:t>
            </a:r>
            <a:br>
              <a:rPr lang="en-US"/>
            </a:br>
            <a:endParaRPr lang="en-US"/>
          </a:p>
          <a:p>
            <a:r>
              <a:rPr lang="en-US"/>
              <a:t>2020: “Project Reunion” (</a:t>
            </a:r>
            <a:r>
              <a:rPr lang="en-US" err="1"/>
              <a:t>WinUI</a:t>
            </a:r>
            <a:r>
              <a:rPr lang="en-US"/>
              <a:t> 3)</a:t>
            </a:r>
          </a:p>
          <a:p>
            <a:endParaRPr lang="en-US"/>
          </a:p>
        </p:txBody>
      </p:sp>
      <p:grpSp>
        <p:nvGrpSpPr>
          <p:cNvPr id="4" name="Group 42">
            <a:extLst>
              <a:ext uri="{FF2B5EF4-FFF2-40B4-BE49-F238E27FC236}">
                <a16:creationId xmlns:a16="http://schemas.microsoft.com/office/drawing/2014/main" id="{A7518BE3-A195-4815-8D10-AB2E1A97D8AF}"/>
              </a:ext>
            </a:extLst>
          </p:cNvPr>
          <p:cNvGrpSpPr>
            <a:grpSpLocks noChangeAspect="1"/>
          </p:cNvGrpSpPr>
          <p:nvPr/>
        </p:nvGrpSpPr>
        <p:grpSpPr bwMode="auto">
          <a:xfrm>
            <a:off x="9845156" y="2675397"/>
            <a:ext cx="1489757" cy="1507205"/>
            <a:chOff x="3492" y="1769"/>
            <a:chExt cx="854" cy="864"/>
          </a:xfrm>
          <a:solidFill>
            <a:srgbClr val="0070C0"/>
          </a:solidFill>
        </p:grpSpPr>
        <p:sp>
          <p:nvSpPr>
            <p:cNvPr id="5" name="Freeform 43">
              <a:extLst>
                <a:ext uri="{FF2B5EF4-FFF2-40B4-BE49-F238E27FC236}">
                  <a16:creationId xmlns:a16="http://schemas.microsoft.com/office/drawing/2014/main" id="{BE340FB1-4253-45E5-9391-F68115F39869}"/>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6" name="Freeform 44">
              <a:extLst>
                <a:ext uri="{FF2B5EF4-FFF2-40B4-BE49-F238E27FC236}">
                  <a16:creationId xmlns:a16="http://schemas.microsoft.com/office/drawing/2014/main" id="{5BD6BD63-E77B-4F60-A74A-40F5A2E6927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7" name="Freeform 45">
              <a:extLst>
                <a:ext uri="{FF2B5EF4-FFF2-40B4-BE49-F238E27FC236}">
                  <a16:creationId xmlns:a16="http://schemas.microsoft.com/office/drawing/2014/main" id="{7B78C081-9021-415E-8D81-F6915BE57CD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8" name="Freeform 46">
              <a:extLst>
                <a:ext uri="{FF2B5EF4-FFF2-40B4-BE49-F238E27FC236}">
                  <a16:creationId xmlns:a16="http://schemas.microsoft.com/office/drawing/2014/main" id="{B0296537-ADAE-4078-B9D1-B597B41DC55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grpSp>
      <p:sp>
        <p:nvSpPr>
          <p:cNvPr id="9" name="TextBox 8">
            <a:extLst>
              <a:ext uri="{FF2B5EF4-FFF2-40B4-BE49-F238E27FC236}">
                <a16:creationId xmlns:a16="http://schemas.microsoft.com/office/drawing/2014/main" id="{6712A2E8-22B4-42A5-AACD-8E7495D72EF5}"/>
              </a:ext>
            </a:extLst>
          </p:cNvPr>
          <p:cNvSpPr txBox="1"/>
          <p:nvPr/>
        </p:nvSpPr>
        <p:spPr>
          <a:xfrm>
            <a:off x="5638800" y="2971800"/>
            <a:ext cx="914400" cy="914400"/>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272107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75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Going forward</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900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a:t>
            </a:r>
            <a:r>
              <a:rPr kumimoji="0" lang="en-US" sz="2000" b="0" i="0" u="none" strike="noStrike" kern="1200" cap="none" spc="0" normalizeH="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system</a:t>
            </a: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General availability in </a:t>
            </a: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rPr>
              <a:t>.NET Multi-platform App 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github.com/dotnet/</a:t>
            </a:r>
            <a:r>
              <a:rPr kumimoji="0" lang="en-US" sz="1600" b="0" i="0" u="none" strike="noStrike" kern="1200" cap="none" spc="0" normalizeH="0" baseline="0" noProof="0" err="1">
                <a:ln>
                  <a:noFill/>
                </a:ln>
                <a:solidFill>
                  <a:srgbClr val="50E6FF"/>
                </a:solidFill>
                <a:effectLst/>
                <a:uLnTx/>
                <a:uFillTx/>
                <a:latin typeface="Segoe UI"/>
                <a:ea typeface="+mn-ea"/>
                <a:cs typeface="+mn-cs"/>
              </a:rPr>
              <a:t>maui</a:t>
            </a:r>
            <a:endParaRPr kumimoji="0" lang="en-US" sz="1600" b="0" i="0" u="none" strike="noStrike" kern="1200" cap="none" spc="0" normalizeH="0" baseline="0" noProof="0">
              <a:ln>
                <a:noFill/>
              </a:ln>
              <a:solidFill>
                <a:srgbClr val="50E6FF"/>
              </a:solidFill>
              <a:effectLst/>
              <a:highlight>
                <a:srgbClr val="FFFF00"/>
              </a:highlight>
              <a:uLnTx/>
              <a:uFillTx/>
              <a:latin typeface="Segoe UI"/>
              <a:ea typeface="+mn-ea"/>
              <a:cs typeface="+mn-cs"/>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err="1">
                    <a:ln>
                      <a:noFill/>
                    </a:ln>
                    <a:solidFill>
                      <a:srgbClr val="FFFFFF"/>
                    </a:solidFill>
                    <a:effectLst/>
                    <a:uLnTx/>
                    <a:uFillTx/>
                    <a:ea typeface="Segoe UI" pitchFamily="34" charset="0"/>
                    <a:cs typeface="Segoe UI" pitchFamily="34" charset="0"/>
                  </a:rPr>
                  <a:t>WinUI</a:t>
                </a:r>
                <a:endParaRPr kumimoji="0" lang="en-US"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solidFill>
                      <a:srgbClr val="FFFFFF"/>
                    </a:solidFill>
                    <a:ea typeface="Segoe UI" pitchFamily="34" charset="0"/>
                    <a:cs typeface="Segoe UI" pitchFamily="34" charset="0"/>
                  </a:rPr>
                  <a:t>Mac </a:t>
                </a:r>
                <a:r>
                  <a:rPr kumimoji="0" lang="en-US" b="0" i="0" u="none" strike="noStrike" kern="1200" cap="none" spc="0" normalizeH="0" baseline="0" noProof="0">
                    <a:ln>
                      <a:noFill/>
                    </a:ln>
                    <a:solidFill>
                      <a:srgbClr val="FFFFFF"/>
                    </a:solidFill>
                    <a:effectLst/>
                    <a:uLnTx/>
                    <a:uFillTx/>
                    <a:ea typeface="Segoe UI" pitchFamily="34" charset="0"/>
                    <a:cs typeface="Segoe UI" pitchFamily="34" charset="0"/>
                  </a:rPr>
                  <a:t>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ea typeface="Segoe UI" pitchFamily="34" charset="0"/>
                    <a:cs typeface="Segoe UI"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solidFill>
                    <a:srgbClr val="FFFFFF"/>
                  </a:solidFill>
                  <a:ea typeface="Segoe UI" pitchFamily="34" charset="0"/>
                  <a:cs typeface="Segoe UI" pitchFamily="34" charset="0"/>
                </a:rPr>
                <a:t>iOS</a:t>
              </a:r>
              <a:endParaRPr kumimoji="0" lang="en-US"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1986" cy="338554"/>
                </a:xfrm>
                <a:prstGeom prst="rect">
                  <a:avLst/>
                </a:prstGeom>
                <a:noFill/>
              </p:spPr>
              <p:txBody>
                <a:bodyPr wrap="none" rtlCol="0">
                  <a:spAutoFit/>
                </a:bodyPr>
                <a:lstStyle/>
                <a:p>
                  <a:r>
                    <a:rPr lang="en-US" sz="1400"/>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20683" cy="276999"/>
                </a:xfrm>
                <a:prstGeom prst="rect">
                  <a:avLst/>
                </a:prstGeom>
                <a:noFill/>
              </p:spPr>
              <p:txBody>
                <a:bodyPr wrap="none" rtlCol="0">
                  <a:spAutoFit/>
                </a:bodyPr>
                <a:lstStyle/>
                <a:p>
                  <a:r>
                    <a:rPr lang="en-US" sz="1200"/>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Tree>
    <p:extLst>
      <p:ext uri="{BB962C8B-B14F-4D97-AF65-F5344CB8AC3E}">
        <p14:creationId xmlns:p14="http://schemas.microsoft.com/office/powerpoint/2010/main" val="415449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Effect transition="in" filter="fade">
                                      <p:cBhvr>
                                        <p:cTn id="33" dur="500"/>
                                        <p:tgtEl>
                                          <p:spTgt spid="11">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100000" fill="hold" grpId="1" nodeType="withEffect">
                                  <p:stCondLst>
                                    <p:cond delay="0"/>
                                  </p:stCondLst>
                                  <p:childTnLst>
                                    <p:animMotion origin="layout" path="M 0 4.44444E-6 L 0 0.03287 " pathEditMode="relative" rAng="0" ptsTypes="AA">
                                      <p:cBhvr>
                                        <p:cTn id="44"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lstStyle/>
          <a:p>
            <a:r>
              <a:rPr lang="en-US"/>
              <a:t>Blazor hybrid desktop apps</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rPr>
              <a:t>.NET Multi-platform App 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General availability in </a:t>
            </a: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algn="ctr"/>
            <a:r>
              <a:rPr lang="en-US" sz="1600"/>
              <a:t>Can use native app </a:t>
            </a:r>
          </a:p>
          <a:p>
            <a:pPr algn="ctr"/>
            <a:r>
              <a:rPr lang="en-US" sz="1600"/>
              <a:t>container &amp; controls</a:t>
            </a:r>
          </a:p>
        </p:txBody>
      </p:sp>
      <p:grpSp>
        <p:nvGrpSpPr>
          <p:cNvPr id="147" name="Group 146">
            <a:extLst>
              <a:ext uri="{FF2B5EF4-FFF2-40B4-BE49-F238E27FC236}">
                <a16:creationId xmlns:a16="http://schemas.microsoft.com/office/drawing/2014/main" id="{757A5F94-7AB2-435A-8231-176C5E9D996E}"/>
              </a:ext>
            </a:extLst>
          </p:cNvPr>
          <p:cNvGrpSpPr/>
          <p:nvPr/>
        </p:nvGrpSpPr>
        <p:grpSpPr>
          <a:xfrm>
            <a:off x="764473" y="4240010"/>
            <a:ext cx="4646681" cy="1612452"/>
            <a:chOff x="764473" y="4240010"/>
            <a:chExt cx="4646681" cy="1612452"/>
          </a:xfrm>
        </p:grpSpPr>
        <p:grpSp>
          <p:nvGrpSpPr>
            <p:cNvPr id="148" name="Group 147">
              <a:extLst>
                <a:ext uri="{FF2B5EF4-FFF2-40B4-BE49-F238E27FC236}">
                  <a16:creationId xmlns:a16="http://schemas.microsoft.com/office/drawing/2014/main" id="{8188C2F3-053C-4766-A74A-16298B0562CA}"/>
                </a:ext>
              </a:extLst>
            </p:cNvPr>
            <p:cNvGrpSpPr/>
            <p:nvPr/>
          </p:nvGrpSpPr>
          <p:grpSpPr>
            <a:xfrm>
              <a:off x="764473" y="4835245"/>
              <a:ext cx="4646681" cy="1017217"/>
              <a:chOff x="769916" y="4835245"/>
              <a:chExt cx="4646681" cy="1017217"/>
            </a:xfrm>
          </p:grpSpPr>
          <p:grpSp>
            <p:nvGrpSpPr>
              <p:cNvPr id="162" name="Group 161">
                <a:extLst>
                  <a:ext uri="{FF2B5EF4-FFF2-40B4-BE49-F238E27FC236}">
                    <a16:creationId xmlns:a16="http://schemas.microsoft.com/office/drawing/2014/main" id="{230020E9-8DE8-4728-8E6D-3D7A2D497FB7}"/>
                  </a:ext>
                </a:extLst>
              </p:cNvPr>
              <p:cNvGrpSpPr/>
              <p:nvPr/>
            </p:nvGrpSpPr>
            <p:grpSpPr>
              <a:xfrm>
                <a:off x="3247831" y="4938062"/>
                <a:ext cx="914400" cy="914400"/>
                <a:chOff x="2212166" y="5530079"/>
                <a:chExt cx="914400" cy="914400"/>
              </a:xfrm>
            </p:grpSpPr>
            <p:sp>
              <p:nvSpPr>
                <p:cNvPr id="176" name="TextBox 175">
                  <a:extLst>
                    <a:ext uri="{FF2B5EF4-FFF2-40B4-BE49-F238E27FC236}">
                      <a16:creationId xmlns:a16="http://schemas.microsoft.com/office/drawing/2014/main" id="{69306B91-62AA-43B4-8AE2-C01D62DC67CF}"/>
                    </a:ext>
                  </a:extLst>
                </p:cNvPr>
                <p:cNvSpPr txBox="1"/>
                <p:nvPr/>
              </p:nvSpPr>
              <p:spPr>
                <a:xfrm>
                  <a:off x="2450054" y="5824174"/>
                  <a:ext cx="461986" cy="338554"/>
                </a:xfrm>
                <a:prstGeom prst="rect">
                  <a:avLst/>
                </a:prstGeom>
                <a:noFill/>
              </p:spPr>
              <p:txBody>
                <a:bodyPr wrap="none" rtlCol="0">
                  <a:spAutoFit/>
                </a:bodyPr>
                <a:lstStyle/>
                <a:p>
                  <a:r>
                    <a:rPr lang="en-US" sz="1400"/>
                    <a:t>iOS</a:t>
                  </a:r>
                </a:p>
              </p:txBody>
            </p:sp>
            <p:pic>
              <p:nvPicPr>
                <p:cNvPr id="177" name="Graphic 176" descr="Smart Phone with solid fill">
                  <a:extLst>
                    <a:ext uri="{FF2B5EF4-FFF2-40B4-BE49-F238E27FC236}">
                      <a16:creationId xmlns:a16="http://schemas.microsoft.com/office/drawing/2014/main" id="{D75137F9-85EE-4D7A-A762-CEC605CD1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63" name="Group 162">
                <a:extLst>
                  <a:ext uri="{FF2B5EF4-FFF2-40B4-BE49-F238E27FC236}">
                    <a16:creationId xmlns:a16="http://schemas.microsoft.com/office/drawing/2014/main" id="{538D85E3-90EC-4564-9444-ABE74F305DDF}"/>
                  </a:ext>
                </a:extLst>
              </p:cNvPr>
              <p:cNvGrpSpPr/>
              <p:nvPr/>
            </p:nvGrpSpPr>
            <p:grpSpPr>
              <a:xfrm>
                <a:off x="4502197" y="4936615"/>
                <a:ext cx="914400" cy="914400"/>
                <a:chOff x="5187159" y="4792658"/>
                <a:chExt cx="914400" cy="914400"/>
              </a:xfrm>
            </p:grpSpPr>
            <p:pic>
              <p:nvPicPr>
                <p:cNvPr id="174" name="Picture 173">
                  <a:extLst>
                    <a:ext uri="{FF2B5EF4-FFF2-40B4-BE49-F238E27FC236}">
                      <a16:creationId xmlns:a16="http://schemas.microsoft.com/office/drawing/2014/main" id="{F1B2DE3E-95F3-474A-834F-5E2E99DC01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8185" y="5071417"/>
                  <a:ext cx="292348" cy="356881"/>
                </a:xfrm>
                <a:prstGeom prst="rect">
                  <a:avLst/>
                </a:prstGeom>
              </p:spPr>
            </p:pic>
            <p:pic>
              <p:nvPicPr>
                <p:cNvPr id="175" name="Graphic 174" descr="Smart Phone outline">
                  <a:extLst>
                    <a:ext uri="{FF2B5EF4-FFF2-40B4-BE49-F238E27FC236}">
                      <a16:creationId xmlns:a16="http://schemas.microsoft.com/office/drawing/2014/main" id="{665BFAE0-3C78-4A2F-A7CA-8B466C90D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64" name="Group 163">
                <a:extLst>
                  <a:ext uri="{FF2B5EF4-FFF2-40B4-BE49-F238E27FC236}">
                    <a16:creationId xmlns:a16="http://schemas.microsoft.com/office/drawing/2014/main" id="{ABBDE66B-E847-4A5B-8B17-1B998349727E}"/>
                  </a:ext>
                </a:extLst>
              </p:cNvPr>
              <p:cNvGrpSpPr/>
              <p:nvPr/>
            </p:nvGrpSpPr>
            <p:grpSpPr>
              <a:xfrm>
                <a:off x="2008873" y="4843985"/>
                <a:ext cx="914400" cy="914400"/>
                <a:chOff x="1986003" y="5319061"/>
                <a:chExt cx="914400" cy="914400"/>
              </a:xfrm>
            </p:grpSpPr>
            <p:sp>
              <p:nvSpPr>
                <p:cNvPr id="172" name="TextBox 171">
                  <a:extLst>
                    <a:ext uri="{FF2B5EF4-FFF2-40B4-BE49-F238E27FC236}">
                      <a16:creationId xmlns:a16="http://schemas.microsoft.com/office/drawing/2014/main" id="{0B4557F3-EE70-4A3A-8B76-351A46C60A95}"/>
                    </a:ext>
                  </a:extLst>
                </p:cNvPr>
                <p:cNvSpPr txBox="1"/>
                <p:nvPr/>
              </p:nvSpPr>
              <p:spPr>
                <a:xfrm>
                  <a:off x="2143092" y="5591892"/>
                  <a:ext cx="620683" cy="276999"/>
                </a:xfrm>
                <a:prstGeom prst="rect">
                  <a:avLst/>
                </a:prstGeom>
                <a:noFill/>
              </p:spPr>
              <p:txBody>
                <a:bodyPr wrap="none" rtlCol="0">
                  <a:spAutoFit/>
                </a:bodyPr>
                <a:lstStyle/>
                <a:p>
                  <a:r>
                    <a:rPr lang="en-US" sz="1200"/>
                    <a:t>macOS</a:t>
                  </a:r>
                </a:p>
              </p:txBody>
            </p:sp>
            <p:pic>
              <p:nvPicPr>
                <p:cNvPr id="173" name="Graphic 172" descr="Laptop with solid fill">
                  <a:extLst>
                    <a:ext uri="{FF2B5EF4-FFF2-40B4-BE49-F238E27FC236}">
                      <a16:creationId xmlns:a16="http://schemas.microsoft.com/office/drawing/2014/main" id="{5AA473D4-6DF9-45E1-B90B-EBA78873D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165" name="Group 164">
                <a:extLst>
                  <a:ext uri="{FF2B5EF4-FFF2-40B4-BE49-F238E27FC236}">
                    <a16:creationId xmlns:a16="http://schemas.microsoft.com/office/drawing/2014/main" id="{0EEBA200-0437-43E2-9702-F5A7A299220F}"/>
                  </a:ext>
                </a:extLst>
              </p:cNvPr>
              <p:cNvGrpSpPr/>
              <p:nvPr/>
            </p:nvGrpSpPr>
            <p:grpSpPr>
              <a:xfrm>
                <a:off x="769916" y="4835245"/>
                <a:ext cx="914400" cy="914400"/>
                <a:chOff x="769916" y="4835245"/>
                <a:chExt cx="914400" cy="914400"/>
              </a:xfrm>
            </p:grpSpPr>
            <p:grpSp>
              <p:nvGrpSpPr>
                <p:cNvPr id="166" name="Group 42">
                  <a:extLst>
                    <a:ext uri="{FF2B5EF4-FFF2-40B4-BE49-F238E27FC236}">
                      <a16:creationId xmlns:a16="http://schemas.microsoft.com/office/drawing/2014/main" id="{06894C36-452F-4B24-A2EB-9A2E4E1A2C5F}"/>
                    </a:ext>
                  </a:extLst>
                </p:cNvPr>
                <p:cNvGrpSpPr>
                  <a:grpSpLocks noChangeAspect="1"/>
                </p:cNvGrpSpPr>
                <p:nvPr/>
              </p:nvGrpSpPr>
              <p:grpSpPr bwMode="auto">
                <a:xfrm>
                  <a:off x="1135999" y="5160126"/>
                  <a:ext cx="179625" cy="186207"/>
                  <a:chOff x="3492" y="1769"/>
                  <a:chExt cx="854" cy="864"/>
                </a:xfrm>
                <a:solidFill>
                  <a:srgbClr val="FFFFFF"/>
                </a:solidFill>
              </p:grpSpPr>
              <p:sp>
                <p:nvSpPr>
                  <p:cNvPr id="168" name="Freeform 43">
                    <a:extLst>
                      <a:ext uri="{FF2B5EF4-FFF2-40B4-BE49-F238E27FC236}">
                        <a16:creationId xmlns:a16="http://schemas.microsoft.com/office/drawing/2014/main" id="{E4A019B2-18BB-4AF4-86A4-68F30F0959B6}"/>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169" name="Freeform 44">
                    <a:extLst>
                      <a:ext uri="{FF2B5EF4-FFF2-40B4-BE49-F238E27FC236}">
                        <a16:creationId xmlns:a16="http://schemas.microsoft.com/office/drawing/2014/main" id="{37B887B5-D0AB-4180-A8DD-4D8ED8CAFB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170" name="Freeform 45">
                    <a:extLst>
                      <a:ext uri="{FF2B5EF4-FFF2-40B4-BE49-F238E27FC236}">
                        <a16:creationId xmlns:a16="http://schemas.microsoft.com/office/drawing/2014/main" id="{A16B6257-1275-495B-8146-08B255EC7183}"/>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171" name="Freeform 46">
                    <a:extLst>
                      <a:ext uri="{FF2B5EF4-FFF2-40B4-BE49-F238E27FC236}">
                        <a16:creationId xmlns:a16="http://schemas.microsoft.com/office/drawing/2014/main" id="{A21D10F2-B08C-4CCA-A54B-CD6FED27816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grpSp>
            <p:pic>
              <p:nvPicPr>
                <p:cNvPr id="167" name="Graphic 166" descr="Laptop outline">
                  <a:extLst>
                    <a:ext uri="{FF2B5EF4-FFF2-40B4-BE49-F238E27FC236}">
                      <a16:creationId xmlns:a16="http://schemas.microsoft.com/office/drawing/2014/main" id="{1991110C-DB0D-4F1E-9BE8-7D973DA21C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49" name="Group 148">
              <a:extLst>
                <a:ext uri="{FF2B5EF4-FFF2-40B4-BE49-F238E27FC236}">
                  <a16:creationId xmlns:a16="http://schemas.microsoft.com/office/drawing/2014/main" id="{6CAEF5CE-5A14-408D-94F8-337AAA6F3ACE}"/>
                </a:ext>
              </a:extLst>
            </p:cNvPr>
            <p:cNvGrpSpPr/>
            <p:nvPr/>
          </p:nvGrpSpPr>
          <p:grpSpPr>
            <a:xfrm>
              <a:off x="1158602" y="4240010"/>
              <a:ext cx="3839048" cy="595235"/>
              <a:chOff x="1158602" y="4240010"/>
              <a:chExt cx="3839048" cy="595235"/>
            </a:xfrm>
          </p:grpSpPr>
          <p:grpSp>
            <p:nvGrpSpPr>
              <p:cNvPr id="150" name="Group 149">
                <a:extLst>
                  <a:ext uri="{FF2B5EF4-FFF2-40B4-BE49-F238E27FC236}">
                    <a16:creationId xmlns:a16="http://schemas.microsoft.com/office/drawing/2014/main" id="{2D5F0B76-98A0-410B-9FA8-6CE94C4E7B00}"/>
                  </a:ext>
                </a:extLst>
              </p:cNvPr>
              <p:cNvGrpSpPr/>
              <p:nvPr/>
            </p:nvGrpSpPr>
            <p:grpSpPr>
              <a:xfrm rot="10800000">
                <a:off x="1158602" y="4244154"/>
                <a:ext cx="157022" cy="558777"/>
                <a:chOff x="1629501" y="2666967"/>
                <a:chExt cx="125906" cy="558777"/>
              </a:xfrm>
            </p:grpSpPr>
            <p:cxnSp>
              <p:nvCxnSpPr>
                <p:cNvPr id="160" name="Straight Connector 159">
                  <a:extLst>
                    <a:ext uri="{FF2B5EF4-FFF2-40B4-BE49-F238E27FC236}">
                      <a16:creationId xmlns:a16="http://schemas.microsoft.com/office/drawing/2014/main" id="{AAC3F6F6-80CF-4593-BDEE-6AC31FA77089}"/>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161" name="Oval 160">
                  <a:extLst>
                    <a:ext uri="{FF2B5EF4-FFF2-40B4-BE49-F238E27FC236}">
                      <a16:creationId xmlns:a16="http://schemas.microsoft.com/office/drawing/2014/main" id="{857D7B9B-4A33-4563-A29E-C7B197A34CD2}"/>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02393954-77F4-4DD7-AD4A-7BEF8E89EC71}"/>
                  </a:ext>
                </a:extLst>
              </p:cNvPr>
              <p:cNvGrpSpPr/>
              <p:nvPr/>
            </p:nvGrpSpPr>
            <p:grpSpPr>
              <a:xfrm>
                <a:off x="2368309" y="4267340"/>
                <a:ext cx="157022" cy="567905"/>
                <a:chOff x="2368309" y="4267340"/>
                <a:chExt cx="157022" cy="567905"/>
              </a:xfrm>
            </p:grpSpPr>
            <p:cxnSp>
              <p:nvCxnSpPr>
                <p:cNvPr id="158" name="Straight Connector 157">
                  <a:extLst>
                    <a:ext uri="{FF2B5EF4-FFF2-40B4-BE49-F238E27FC236}">
                      <a16:creationId xmlns:a16="http://schemas.microsoft.com/office/drawing/2014/main" id="{4F0E39D9-29D1-48A4-969D-B45DD9F3B6AE}"/>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159" name="Oval 158">
                  <a:extLst>
                    <a:ext uri="{FF2B5EF4-FFF2-40B4-BE49-F238E27FC236}">
                      <a16:creationId xmlns:a16="http://schemas.microsoft.com/office/drawing/2014/main" id="{3C8A81B1-47FA-4D1C-81C7-16E5D765ADB2}"/>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2" name="Group 151">
                <a:extLst>
                  <a:ext uri="{FF2B5EF4-FFF2-40B4-BE49-F238E27FC236}">
                    <a16:creationId xmlns:a16="http://schemas.microsoft.com/office/drawing/2014/main" id="{6A700E70-3A7E-47AA-839A-324C449676F9}"/>
                  </a:ext>
                </a:extLst>
              </p:cNvPr>
              <p:cNvGrpSpPr/>
              <p:nvPr/>
            </p:nvGrpSpPr>
            <p:grpSpPr>
              <a:xfrm>
                <a:off x="3621141" y="4240010"/>
                <a:ext cx="157022" cy="576645"/>
                <a:chOff x="3587721" y="4267340"/>
                <a:chExt cx="157022" cy="576645"/>
              </a:xfrm>
            </p:grpSpPr>
            <p:cxnSp>
              <p:nvCxnSpPr>
                <p:cNvPr id="156" name="Straight Connector 155">
                  <a:extLst>
                    <a:ext uri="{FF2B5EF4-FFF2-40B4-BE49-F238E27FC236}">
                      <a16:creationId xmlns:a16="http://schemas.microsoft.com/office/drawing/2014/main" id="{2940F304-4F82-49C8-901A-681614DD85CB}"/>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157" name="Oval 156">
                  <a:extLst>
                    <a:ext uri="{FF2B5EF4-FFF2-40B4-BE49-F238E27FC236}">
                      <a16:creationId xmlns:a16="http://schemas.microsoft.com/office/drawing/2014/main" id="{155288EA-4D95-4EB3-998E-0FF1C8D3AC60}"/>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3" name="Group 152">
                <a:extLst>
                  <a:ext uri="{FF2B5EF4-FFF2-40B4-BE49-F238E27FC236}">
                    <a16:creationId xmlns:a16="http://schemas.microsoft.com/office/drawing/2014/main" id="{4B3624CC-5896-4CDF-B267-49B8B010751B}"/>
                  </a:ext>
                </a:extLst>
              </p:cNvPr>
              <p:cNvGrpSpPr/>
              <p:nvPr/>
            </p:nvGrpSpPr>
            <p:grpSpPr>
              <a:xfrm>
                <a:off x="4840628" y="4244154"/>
                <a:ext cx="157022" cy="558076"/>
                <a:chOff x="4858561" y="4282039"/>
                <a:chExt cx="157022" cy="558076"/>
              </a:xfrm>
            </p:grpSpPr>
            <p:cxnSp>
              <p:nvCxnSpPr>
                <p:cNvPr id="154" name="Straight Connector 153">
                  <a:extLst>
                    <a:ext uri="{FF2B5EF4-FFF2-40B4-BE49-F238E27FC236}">
                      <a16:creationId xmlns:a16="http://schemas.microsoft.com/office/drawing/2014/main" id="{10BE4B20-DEBB-4563-A04D-0BEE23254E4D}"/>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155" name="Oval 154">
                  <a:extLst>
                    <a:ext uri="{FF2B5EF4-FFF2-40B4-BE49-F238E27FC236}">
                      <a16:creationId xmlns:a16="http://schemas.microsoft.com/office/drawing/2014/main" id="{120326DB-C425-44EC-889B-C5C340536A49}"/>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
        <p:nvSpPr>
          <p:cNvPr id="178" name="Flowchart: Process 177">
            <a:extLst>
              <a:ext uri="{FF2B5EF4-FFF2-40B4-BE49-F238E27FC236}">
                <a16:creationId xmlns:a16="http://schemas.microsoft.com/office/drawing/2014/main" id="{F099E1C0-966A-4CBA-898C-3417993E4A28}"/>
              </a:ext>
            </a:extLst>
          </p:cNvPr>
          <p:cNvSpPr/>
          <p:nvPr/>
        </p:nvSpPr>
        <p:spPr>
          <a:xfrm>
            <a:off x="3242388" y="4298029"/>
            <a:ext cx="2232635" cy="1631372"/>
          </a:xfrm>
          <a:prstGeom prst="flowChartProcess">
            <a:avLst/>
          </a:prstGeom>
          <a:solidFill>
            <a:srgbClr val="00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59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500"/>
                                        <p:tgtEl>
                                          <p:spTgt spid="5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8">
                                            <p:txEl>
                                              <p:pRg st="2" end="2"/>
                                            </p:txEl>
                                          </p:spTgt>
                                        </p:tgtEl>
                                        <p:attrNameLst>
                                          <p:attrName>style.visibility</p:attrName>
                                        </p:attrNameLst>
                                      </p:cBhvr>
                                      <p:to>
                                        <p:strVal val="visible"/>
                                      </p:to>
                                    </p:set>
                                    <p:animEffect transition="in" filter="fade">
                                      <p:cBhvr>
                                        <p:cTn id="28" dur="500"/>
                                        <p:tgtEl>
                                          <p:spTgt spid="58">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xEl>
                                              <p:pRg st="4" end="4"/>
                                            </p:txEl>
                                          </p:spTgt>
                                        </p:tgtEl>
                                        <p:attrNameLst>
                                          <p:attrName>style.visibility</p:attrName>
                                        </p:attrNameLst>
                                      </p:cBhvr>
                                      <p:to>
                                        <p:strVal val="visible"/>
                                      </p:to>
                                    </p:set>
                                    <p:animEffect transition="in" filter="fade">
                                      <p:cBhvr>
                                        <p:cTn id="33" dur="500"/>
                                        <p:tgtEl>
                                          <p:spTgt spid="5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xEl>
                                              <p:pRg st="6" end="6"/>
                                            </p:txEl>
                                          </p:spTgt>
                                        </p:tgtEl>
                                        <p:attrNameLst>
                                          <p:attrName>style.visibility</p:attrName>
                                        </p:attrNameLst>
                                      </p:cBhvr>
                                      <p:to>
                                        <p:strVal val="visible"/>
                                      </p:to>
                                    </p:set>
                                    <p:animEffect transition="in" filter="fade">
                                      <p:cBhvr>
                                        <p:cTn id="38"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br>
              <a:rPr lang="en-US"/>
            </a:br>
            <a:r>
              <a:rPr lang="en-US" sz="4400"/>
              <a:t>.NET Multi-platform App UI</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0238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0434-DBD4-40B5-A7C2-C55F2979A0D8}"/>
              </a:ext>
            </a:extLst>
          </p:cNvPr>
          <p:cNvSpPr>
            <a:spLocks noGrp="1"/>
          </p:cNvSpPr>
          <p:nvPr>
            <p:ph type="title"/>
          </p:nvPr>
        </p:nvSpPr>
        <p:spPr/>
        <p:txBody>
          <a:bodyPr/>
          <a:lstStyle/>
          <a:p>
            <a:r>
              <a:rPr lang="en-US"/>
              <a:t>.NET 6 Preview 1</a:t>
            </a:r>
          </a:p>
        </p:txBody>
      </p:sp>
      <p:sp>
        <p:nvSpPr>
          <p:cNvPr id="3" name="Content Placeholder 2">
            <a:extLst>
              <a:ext uri="{FF2B5EF4-FFF2-40B4-BE49-F238E27FC236}">
                <a16:creationId xmlns:a16="http://schemas.microsoft.com/office/drawing/2014/main" id="{E8F7004F-9C43-4E99-937D-062FD2D6DDA5}"/>
              </a:ext>
            </a:extLst>
          </p:cNvPr>
          <p:cNvSpPr>
            <a:spLocks noGrp="1"/>
          </p:cNvSpPr>
          <p:nvPr>
            <p:ph idx="1"/>
          </p:nvPr>
        </p:nvSpPr>
        <p:spPr/>
        <p:txBody>
          <a:bodyPr/>
          <a:lstStyle/>
          <a:p>
            <a:r>
              <a:rPr lang="en-US"/>
              <a:t>ARM64 support for Windows Forms &amp; WPF</a:t>
            </a:r>
          </a:p>
          <a:p>
            <a:r>
              <a:rPr lang="en-US"/>
              <a:t>Continued performance improvements</a:t>
            </a:r>
          </a:p>
          <a:p>
            <a:r>
              <a:rPr lang="en-US"/>
              <a:t>Accessibility improvements</a:t>
            </a:r>
          </a:p>
          <a:p>
            <a:r>
              <a:rPr lang="en-US"/>
              <a:t>More productivity tools</a:t>
            </a:r>
          </a:p>
        </p:txBody>
      </p:sp>
      <p:sp>
        <p:nvSpPr>
          <p:cNvPr id="4" name="Content Placeholder 3">
            <a:extLst>
              <a:ext uri="{FF2B5EF4-FFF2-40B4-BE49-F238E27FC236}">
                <a16:creationId xmlns:a16="http://schemas.microsoft.com/office/drawing/2014/main" id="{05B8799E-D2F0-42DE-8092-034B85E9EC78}"/>
              </a:ext>
            </a:extLst>
          </p:cNvPr>
          <p:cNvSpPr>
            <a:spLocks noGrp="1"/>
          </p:cNvSpPr>
          <p:nvPr>
            <p:ph idx="13"/>
          </p:nvPr>
        </p:nvSpPr>
        <p:spPr/>
        <p:txBody>
          <a:bodyPr/>
          <a:lstStyle/>
          <a:p>
            <a:r>
              <a:rPr lang="en-US"/>
              <a:t>aka.ms/get-dotnet6</a:t>
            </a:r>
          </a:p>
        </p:txBody>
      </p:sp>
    </p:spTree>
    <p:extLst>
      <p:ext uri="{BB962C8B-B14F-4D97-AF65-F5344CB8AC3E}">
        <p14:creationId xmlns:p14="http://schemas.microsoft.com/office/powerpoint/2010/main" val="1138265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9E9E-45C6-494E-A5D6-30D4EAB42364}"/>
              </a:ext>
            </a:extLst>
          </p:cNvPr>
          <p:cNvSpPr>
            <a:spLocks noGrp="1"/>
          </p:cNvSpPr>
          <p:nvPr>
            <p:ph type="title"/>
          </p:nvPr>
        </p:nvSpPr>
        <p:spPr>
          <a:xfrm>
            <a:off x="838200" y="370095"/>
            <a:ext cx="10515600" cy="1325563"/>
          </a:xfrm>
        </p:spPr>
        <p:txBody>
          <a:bodyPr>
            <a:normAutofit/>
          </a:bodyPr>
          <a:lstStyle/>
          <a:p>
            <a:r>
              <a:rPr lang="en-US"/>
              <a:t>Agenda for the day</a:t>
            </a:r>
          </a:p>
        </p:txBody>
      </p:sp>
      <p:sp>
        <p:nvSpPr>
          <p:cNvPr id="4" name="TextBox 3">
            <a:extLst>
              <a:ext uri="{FF2B5EF4-FFF2-40B4-BE49-F238E27FC236}">
                <a16:creationId xmlns:a16="http://schemas.microsoft.com/office/drawing/2014/main" id="{E21B2305-4E57-4CAD-90C3-81D8B4FD84D8}"/>
              </a:ext>
            </a:extLst>
          </p:cNvPr>
          <p:cNvSpPr txBox="1"/>
          <p:nvPr/>
        </p:nvSpPr>
        <p:spPr>
          <a:xfrm>
            <a:off x="838200" y="1501925"/>
            <a:ext cx="5290939" cy="4801314"/>
          </a:xfrm>
          <a:prstGeom prst="rect">
            <a:avLst/>
          </a:prstGeom>
          <a:solidFill>
            <a:schemeClr val="bg1">
              <a:lumMod val="95000"/>
            </a:schemeClr>
          </a:solidFill>
        </p:spPr>
        <p:txBody>
          <a:bodyPr wrap="square">
            <a:spAutoFit/>
          </a:bodyPr>
          <a:lstStyle/>
          <a:p>
            <a:pPr algn="l"/>
            <a:r>
              <a:rPr lang="en-US" sz="1200" b="1" i="0">
                <a:solidFill>
                  <a:srgbClr val="212529"/>
                </a:solidFill>
                <a:effectLst/>
                <a:latin typeface="Open Sans" panose="020B0606030504020204" pitchFamily="34" charset="0"/>
              </a:rPr>
              <a:t>Upgrading .NET Desktop Apps from .NET Framework to .NET 5</a:t>
            </a:r>
            <a:r>
              <a:rPr lang="en-US" sz="1200" b="0" i="0">
                <a:solidFill>
                  <a:srgbClr val="212529"/>
                </a:solidFill>
                <a:effectLst/>
                <a:latin typeface="Open Sans" panose="020B0606030504020204" pitchFamily="34" charset="0"/>
              </a:rPr>
              <a:t>  </a:t>
            </a:r>
          </a:p>
          <a:p>
            <a:pPr algn="l"/>
            <a:r>
              <a:rPr lang="en-US" sz="1200" b="0" i="0">
                <a:solidFill>
                  <a:srgbClr val="212529"/>
                </a:solidFill>
                <a:effectLst/>
                <a:latin typeface="Open Sans" panose="020B0606030504020204" pitchFamily="34" charset="0"/>
              </a:rPr>
              <a:t>09:00 (PT) | 17:00 (UTC) </a:t>
            </a:r>
            <a:r>
              <a:rPr lang="en-US" sz="1200" b="0" i="0" u="none" strike="noStrike">
                <a:solidFill>
                  <a:srgbClr val="512BD4"/>
                </a:solidFill>
                <a:effectLst/>
                <a:latin typeface="Open Sans" panose="020B0606030504020204" pitchFamily="34" charset="0"/>
                <a:hlinkClick r:id="rId3"/>
              </a:rPr>
              <a:t>Cathy Sullivan</a:t>
            </a:r>
            <a:r>
              <a:rPr lang="en-US" sz="1200" b="0" i="0">
                <a:solidFill>
                  <a:srgbClr val="212529"/>
                </a:solidFill>
                <a:effectLst/>
                <a:latin typeface="Open Sans" panose="020B0606030504020204" pitchFamily="34" charset="0"/>
              </a:rPr>
              <a:t>  </a:t>
            </a:r>
          </a:p>
          <a:p>
            <a:pPr algn="l"/>
            <a:endParaRPr lang="en-US" sz="1200">
              <a:solidFill>
                <a:srgbClr val="212529"/>
              </a:solidFill>
              <a:latin typeface="Open Sans" panose="020B0606030504020204" pitchFamily="34" charset="0"/>
            </a:endParaRPr>
          </a:p>
          <a:p>
            <a:r>
              <a:rPr lang="en-US" sz="1200" b="1" i="0">
                <a:solidFill>
                  <a:srgbClr val="212529"/>
                </a:solidFill>
                <a:effectLst/>
                <a:latin typeface="Open Sans" panose="020B0606030504020204" pitchFamily="34" charset="0"/>
              </a:rPr>
              <a:t>What's New in Visual Basic on .NET 5?</a:t>
            </a:r>
            <a:r>
              <a:rPr lang="en-US" sz="1200" b="0" i="0">
                <a:solidFill>
                  <a:srgbClr val="212529"/>
                </a:solidFill>
                <a:effectLst/>
                <a:latin typeface="Open Sans" panose="020B0606030504020204" pitchFamily="34" charset="0"/>
              </a:rPr>
              <a:t>  </a:t>
            </a:r>
          </a:p>
          <a:p>
            <a:r>
              <a:rPr lang="en-US" sz="1200" b="0" i="0">
                <a:solidFill>
                  <a:srgbClr val="212529"/>
                </a:solidFill>
                <a:effectLst/>
                <a:latin typeface="Open Sans" panose="020B0606030504020204" pitchFamily="34" charset="0"/>
              </a:rPr>
              <a:t>09:30 (PT) | 17:30 (UTC) </a:t>
            </a:r>
            <a:r>
              <a:rPr lang="en-US" sz="1200" b="0" i="0" u="none" strike="noStrike">
                <a:solidFill>
                  <a:srgbClr val="512BD4"/>
                </a:solidFill>
                <a:effectLst/>
                <a:latin typeface="Open Sans" panose="020B0606030504020204" pitchFamily="34" charset="0"/>
                <a:hlinkClick r:id="rId4"/>
              </a:rPr>
              <a:t>Kathleen Dollard</a:t>
            </a:r>
            <a:r>
              <a:rPr lang="en-US" sz="1200" b="0" i="0">
                <a:solidFill>
                  <a:srgbClr val="212529"/>
                </a:solidFill>
                <a:effectLst/>
                <a:latin typeface="Open Sans" panose="020B0606030504020204" pitchFamily="34" charset="0"/>
              </a:rPr>
              <a:t>   </a:t>
            </a:r>
            <a:r>
              <a:rPr lang="en-US" sz="1200" b="0" i="0" u="none" strike="noStrike">
                <a:solidFill>
                  <a:srgbClr val="512BD4"/>
                </a:solidFill>
                <a:effectLst/>
                <a:latin typeface="Open Sans" panose="020B0606030504020204" pitchFamily="34" charset="0"/>
                <a:hlinkClick r:id="rId5"/>
              </a:rPr>
              <a:t>Klaus Loffelmann</a:t>
            </a:r>
            <a:r>
              <a:rPr lang="en-US" sz="1200" b="0" i="0">
                <a:solidFill>
                  <a:srgbClr val="212529"/>
                </a:solidFill>
                <a:effectLst/>
                <a:latin typeface="Open Sans" panose="020B0606030504020204" pitchFamily="34" charset="0"/>
              </a:rPr>
              <a:t>  </a:t>
            </a:r>
          </a:p>
          <a:p>
            <a:pPr algn="l"/>
            <a:endParaRPr lang="en-US" sz="1200" b="0" i="0">
              <a:solidFill>
                <a:srgbClr val="212529"/>
              </a:solidFill>
              <a:effectLst/>
              <a:latin typeface="Open Sans" panose="020B0606030504020204" pitchFamily="34" charset="0"/>
            </a:endParaRPr>
          </a:p>
          <a:p>
            <a:r>
              <a:rPr lang="en-US" sz="1200" b="1" i="0">
                <a:solidFill>
                  <a:srgbClr val="212529"/>
                </a:solidFill>
                <a:effectLst/>
                <a:latin typeface="Open Sans" panose="020B0606030504020204" pitchFamily="34" charset="0"/>
              </a:rPr>
              <a:t>Real-Time Desktop Apps with Azure </a:t>
            </a:r>
            <a:r>
              <a:rPr lang="en-US" sz="1200" b="1" i="0" err="1">
                <a:solidFill>
                  <a:srgbClr val="212529"/>
                </a:solidFill>
                <a:effectLst/>
                <a:latin typeface="Open Sans" panose="020B0606030504020204" pitchFamily="34" charset="0"/>
              </a:rPr>
              <a:t>SignalR</a:t>
            </a:r>
            <a:r>
              <a:rPr lang="en-US" sz="1200" b="1" i="0">
                <a:solidFill>
                  <a:srgbClr val="212529"/>
                </a:solidFill>
                <a:effectLst/>
                <a:latin typeface="Open Sans" panose="020B0606030504020204" pitchFamily="34" charset="0"/>
              </a:rPr>
              <a:t> Service</a:t>
            </a:r>
            <a:r>
              <a:rPr lang="en-US" sz="1200" b="0" i="0">
                <a:solidFill>
                  <a:srgbClr val="212529"/>
                </a:solidFill>
                <a:effectLst/>
                <a:latin typeface="Open Sans" panose="020B0606030504020204" pitchFamily="34" charset="0"/>
              </a:rPr>
              <a:t>  </a:t>
            </a:r>
          </a:p>
          <a:p>
            <a:r>
              <a:rPr lang="en-US" sz="1200" b="0" i="0">
                <a:solidFill>
                  <a:srgbClr val="212529"/>
                </a:solidFill>
                <a:effectLst/>
                <a:latin typeface="Open Sans" panose="020B0606030504020204" pitchFamily="34" charset="0"/>
              </a:rPr>
              <a:t>10:00 (PT) | 18:00 (UTC) </a:t>
            </a:r>
            <a:r>
              <a:rPr lang="en-US" sz="1200" b="0" i="0" u="sng">
                <a:solidFill>
                  <a:srgbClr val="2B0B98"/>
                </a:solidFill>
                <a:effectLst/>
                <a:latin typeface="Open Sans" panose="020B0606030504020204" pitchFamily="34" charset="0"/>
                <a:hlinkClick r:id="rId6"/>
              </a:rPr>
              <a:t>Sam </a:t>
            </a:r>
            <a:r>
              <a:rPr lang="en-US" sz="1200" b="0" i="0" u="sng" err="1">
                <a:solidFill>
                  <a:srgbClr val="2B0B98"/>
                </a:solidFill>
                <a:effectLst/>
                <a:latin typeface="Open Sans" panose="020B0606030504020204" pitchFamily="34" charset="0"/>
                <a:hlinkClick r:id="rId6"/>
              </a:rPr>
              <a:t>Basu</a:t>
            </a:r>
            <a:r>
              <a:rPr lang="en-US" sz="1200" b="0" i="0">
                <a:solidFill>
                  <a:srgbClr val="212529"/>
                </a:solidFill>
                <a:effectLst/>
                <a:latin typeface="Open Sans" panose="020B0606030504020204" pitchFamily="34" charset="0"/>
              </a:rPr>
              <a:t>  </a:t>
            </a:r>
          </a:p>
          <a:p>
            <a:pPr algn="l"/>
            <a:endParaRPr lang="en-US" sz="1200" b="0" i="0">
              <a:solidFill>
                <a:srgbClr val="212529"/>
              </a:solidFill>
              <a:effectLst/>
              <a:latin typeface="Open Sans" panose="020B0606030504020204" pitchFamily="34" charset="0"/>
            </a:endParaRPr>
          </a:p>
          <a:p>
            <a:r>
              <a:rPr lang="en-US" sz="1200" b="1" i="0">
                <a:solidFill>
                  <a:srgbClr val="212529"/>
                </a:solidFill>
                <a:effectLst/>
                <a:latin typeface="Open Sans" panose="020B0606030504020204" pitchFamily="34" charset="0"/>
              </a:rPr>
              <a:t>Practical Tips to Improve Your Users Experience</a:t>
            </a:r>
            <a:r>
              <a:rPr lang="en-US" sz="1200" b="0" i="0">
                <a:solidFill>
                  <a:srgbClr val="212529"/>
                </a:solidFill>
                <a:effectLst/>
                <a:latin typeface="Open Sans" panose="020B0606030504020204" pitchFamily="34" charset="0"/>
              </a:rPr>
              <a:t> </a:t>
            </a:r>
          </a:p>
          <a:p>
            <a:r>
              <a:rPr lang="en-US" sz="1200" b="0" i="0">
                <a:solidFill>
                  <a:srgbClr val="212529"/>
                </a:solidFill>
                <a:effectLst/>
                <a:latin typeface="Open Sans" panose="020B0606030504020204" pitchFamily="34" charset="0"/>
              </a:rPr>
              <a:t>10:30 (PT) | 18:30 (UTC) </a:t>
            </a:r>
            <a:r>
              <a:rPr lang="en-US" sz="1200" b="0" i="0" u="none" strike="noStrike">
                <a:solidFill>
                  <a:srgbClr val="512BD4"/>
                </a:solidFill>
                <a:effectLst/>
                <a:latin typeface="Open Sans" panose="020B0606030504020204" pitchFamily="34" charset="0"/>
                <a:hlinkClick r:id="rId7"/>
              </a:rPr>
              <a:t>Jessica </a:t>
            </a:r>
            <a:r>
              <a:rPr lang="en-US" sz="1200" b="0" i="0" u="none" strike="noStrike" err="1">
                <a:solidFill>
                  <a:srgbClr val="512BD4"/>
                </a:solidFill>
                <a:effectLst/>
                <a:latin typeface="Open Sans" panose="020B0606030504020204" pitchFamily="34" charset="0"/>
                <a:hlinkClick r:id="rId7"/>
              </a:rPr>
              <a:t>Engström</a:t>
            </a:r>
            <a:r>
              <a:rPr lang="en-US" sz="1200" b="0" i="0">
                <a:solidFill>
                  <a:srgbClr val="212529"/>
                </a:solidFill>
                <a:effectLst/>
                <a:latin typeface="Open Sans" panose="020B0606030504020204" pitchFamily="34" charset="0"/>
              </a:rPr>
              <a:t>  </a:t>
            </a:r>
          </a:p>
          <a:p>
            <a:endParaRPr lang="en-US" sz="1200">
              <a:solidFill>
                <a:srgbClr val="212529"/>
              </a:solidFill>
              <a:latin typeface="Open Sans" panose="020B0606030504020204" pitchFamily="34" charset="0"/>
            </a:endParaRPr>
          </a:p>
          <a:p>
            <a:r>
              <a:rPr lang="en-US" sz="1200" b="1" i="0">
                <a:solidFill>
                  <a:srgbClr val="212529"/>
                </a:solidFill>
                <a:effectLst/>
                <a:latin typeface="Open Sans" panose="020B0606030504020204" pitchFamily="34" charset="0"/>
              </a:rPr>
              <a:t>XAML Productivity Tooling Enhancements in Visual Studio 2019</a:t>
            </a:r>
            <a:r>
              <a:rPr lang="en-US" sz="1200" b="0" i="0">
                <a:solidFill>
                  <a:srgbClr val="212529"/>
                </a:solidFill>
                <a:effectLst/>
                <a:latin typeface="Open Sans" panose="020B0606030504020204" pitchFamily="34" charset="0"/>
              </a:rPr>
              <a:t> </a:t>
            </a:r>
          </a:p>
          <a:p>
            <a:r>
              <a:rPr lang="en-US" sz="1200" b="0" i="0">
                <a:solidFill>
                  <a:srgbClr val="212529"/>
                </a:solidFill>
                <a:effectLst/>
                <a:latin typeface="Open Sans" panose="020B0606030504020204" pitchFamily="34" charset="0"/>
              </a:rPr>
              <a:t>11:00 (PT) | 19:00 (UTC) </a:t>
            </a:r>
            <a:r>
              <a:rPr lang="en-US" sz="1200" b="0" i="0" u="none" strike="noStrike">
                <a:solidFill>
                  <a:srgbClr val="512BD4"/>
                </a:solidFill>
                <a:effectLst/>
                <a:latin typeface="Open Sans" panose="020B0606030504020204" pitchFamily="34" charset="0"/>
                <a:hlinkClick r:id="rId8"/>
              </a:rPr>
              <a:t>Dmitry Lyalin</a:t>
            </a:r>
            <a:r>
              <a:rPr lang="en-US" sz="1200" b="0" i="0">
                <a:solidFill>
                  <a:srgbClr val="212529"/>
                </a:solidFill>
                <a:effectLst/>
                <a:latin typeface="Open Sans" panose="020B0606030504020204" pitchFamily="34" charset="0"/>
              </a:rPr>
              <a:t>  </a:t>
            </a:r>
          </a:p>
          <a:p>
            <a:endParaRPr lang="en-US" sz="1200" b="0" i="0">
              <a:solidFill>
                <a:srgbClr val="212529"/>
              </a:solidFill>
              <a:effectLst/>
              <a:latin typeface="Open Sans" panose="020B0606030504020204" pitchFamily="34" charset="0"/>
            </a:endParaRPr>
          </a:p>
          <a:p>
            <a:pPr algn="l"/>
            <a:r>
              <a:rPr lang="en-US" sz="1200" b="1" i="0">
                <a:solidFill>
                  <a:srgbClr val="212529"/>
                </a:solidFill>
                <a:effectLst/>
                <a:latin typeface="Open Sans" panose="020B0606030504020204" pitchFamily="34" charset="0"/>
              </a:rPr>
              <a:t>Contributing to WPF and Windows Forms Projects on GitHub</a:t>
            </a:r>
            <a:r>
              <a:rPr lang="en-US" sz="1200" b="0" i="0">
                <a:solidFill>
                  <a:srgbClr val="212529"/>
                </a:solidFill>
                <a:effectLst/>
                <a:latin typeface="Open Sans" panose="020B0606030504020204" pitchFamily="34" charset="0"/>
              </a:rPr>
              <a:t>  </a:t>
            </a:r>
          </a:p>
          <a:p>
            <a:pPr algn="l"/>
            <a:r>
              <a:rPr lang="en-US" sz="1200" b="0" i="0">
                <a:solidFill>
                  <a:srgbClr val="212529"/>
                </a:solidFill>
                <a:effectLst/>
                <a:latin typeface="Open Sans" panose="020B0606030504020204" pitchFamily="34" charset="0"/>
              </a:rPr>
              <a:t>11:30 (PT) | 19:30 (UTC)</a:t>
            </a:r>
            <a:r>
              <a:rPr lang="en-US" sz="1200"/>
              <a:t> </a:t>
            </a:r>
            <a:r>
              <a:rPr lang="en-US" sz="1200">
                <a:solidFill>
                  <a:srgbClr val="212529"/>
                </a:solidFill>
                <a:latin typeface="Open Sans" panose="020B0606030504020204" pitchFamily="34" charset="0"/>
              </a:rPr>
              <a:t> </a:t>
            </a:r>
            <a:r>
              <a:rPr lang="en-US" sz="1200" b="0" i="0">
                <a:solidFill>
                  <a:srgbClr val="212529"/>
                </a:solidFill>
                <a:effectLst/>
                <a:latin typeface="Open Sans" panose="020B0606030504020204" pitchFamily="34" charset="0"/>
              </a:rPr>
              <a:t>Georgios </a:t>
            </a:r>
            <a:r>
              <a:rPr lang="en-US" sz="1200" b="0" i="0" err="1">
                <a:solidFill>
                  <a:srgbClr val="212529"/>
                </a:solidFill>
                <a:effectLst/>
                <a:latin typeface="Open Sans" panose="020B0606030504020204" pitchFamily="34" charset="0"/>
              </a:rPr>
              <a:t>Petrou</a:t>
            </a:r>
            <a:r>
              <a:rPr lang="en-US" sz="1200" b="0" i="0">
                <a:solidFill>
                  <a:srgbClr val="212529"/>
                </a:solidFill>
                <a:effectLst/>
                <a:latin typeface="Open Sans" panose="020B0606030504020204" pitchFamily="34" charset="0"/>
              </a:rPr>
              <a:t>   </a:t>
            </a:r>
            <a:r>
              <a:rPr lang="en-US" sz="1200" b="0" i="0" u="none" strike="noStrike">
                <a:solidFill>
                  <a:srgbClr val="512BD4"/>
                </a:solidFill>
                <a:effectLst/>
                <a:latin typeface="Open Sans" panose="020B0606030504020204" pitchFamily="34" charset="0"/>
                <a:hlinkClick r:id="rId9"/>
              </a:rPr>
              <a:t>Hugh Bellamy</a:t>
            </a:r>
            <a:r>
              <a:rPr lang="en-US" sz="1200" b="0" i="0">
                <a:solidFill>
                  <a:srgbClr val="212529"/>
                </a:solidFill>
                <a:effectLst/>
                <a:latin typeface="Open Sans" panose="020B0606030504020204" pitchFamily="34" charset="0"/>
              </a:rPr>
              <a:t>   </a:t>
            </a:r>
            <a:r>
              <a:rPr lang="en-US" sz="1200" b="0" i="0" u="none" strike="noStrike">
                <a:solidFill>
                  <a:srgbClr val="512BD4"/>
                </a:solidFill>
                <a:effectLst/>
                <a:latin typeface="Open Sans" panose="020B0606030504020204" pitchFamily="34" charset="0"/>
                <a:hlinkClick r:id="rId10"/>
              </a:rPr>
              <a:t>Igor </a:t>
            </a:r>
            <a:r>
              <a:rPr lang="en-US" sz="1200" b="0" i="0" u="none" strike="noStrike" err="1">
                <a:solidFill>
                  <a:srgbClr val="512BD4"/>
                </a:solidFill>
                <a:effectLst/>
                <a:latin typeface="Open Sans" panose="020B0606030504020204" pitchFamily="34" charset="0"/>
                <a:hlinkClick r:id="rId10"/>
              </a:rPr>
              <a:t>Velikorossov</a:t>
            </a:r>
            <a:r>
              <a:rPr lang="en-US" sz="1200" b="0" i="0">
                <a:solidFill>
                  <a:srgbClr val="212529"/>
                </a:solidFill>
                <a:effectLst/>
                <a:latin typeface="Open Sans" panose="020B0606030504020204" pitchFamily="34" charset="0"/>
              </a:rPr>
              <a:t>   </a:t>
            </a:r>
            <a:r>
              <a:rPr lang="en-US" sz="1200" b="0" i="0" u="none" strike="noStrike">
                <a:solidFill>
                  <a:srgbClr val="512BD4"/>
                </a:solidFill>
                <a:effectLst/>
                <a:latin typeface="Open Sans" panose="020B0606030504020204" pitchFamily="34" charset="0"/>
                <a:hlinkClick r:id="rId11"/>
              </a:rPr>
              <a:t>Tobias </a:t>
            </a:r>
            <a:r>
              <a:rPr lang="en-US" sz="1200" b="0" i="0" u="none" strike="noStrike" err="1">
                <a:solidFill>
                  <a:srgbClr val="512BD4"/>
                </a:solidFill>
                <a:effectLst/>
                <a:latin typeface="Open Sans" panose="020B0606030504020204" pitchFamily="34" charset="0"/>
                <a:hlinkClick r:id="rId11"/>
              </a:rPr>
              <a:t>Käs</a:t>
            </a:r>
            <a:r>
              <a:rPr lang="en-US" sz="1200" b="0" i="0">
                <a:solidFill>
                  <a:srgbClr val="212529"/>
                </a:solidFill>
                <a:effectLst/>
                <a:latin typeface="Open Sans" panose="020B0606030504020204" pitchFamily="34" charset="0"/>
              </a:rPr>
              <a:t>   </a:t>
            </a:r>
            <a:r>
              <a:rPr lang="en-US" sz="1200" b="0" i="0" u="none" strike="noStrike">
                <a:solidFill>
                  <a:srgbClr val="512BD4"/>
                </a:solidFill>
                <a:effectLst/>
                <a:latin typeface="Open Sans" panose="020B0606030504020204" pitchFamily="34" charset="0"/>
                <a:hlinkClick r:id="rId12"/>
              </a:rPr>
              <a:t>Olia Gavrysh</a:t>
            </a:r>
            <a:r>
              <a:rPr lang="en-US" sz="1200" b="0" i="0">
                <a:solidFill>
                  <a:srgbClr val="212529"/>
                </a:solidFill>
                <a:effectLst/>
                <a:latin typeface="Open Sans" panose="020B0606030504020204" pitchFamily="34" charset="0"/>
              </a:rPr>
              <a:t> </a:t>
            </a:r>
          </a:p>
          <a:p>
            <a:pPr algn="l"/>
            <a:endParaRPr lang="en-US" sz="1200">
              <a:solidFill>
                <a:srgbClr val="212529"/>
              </a:solidFill>
              <a:latin typeface="Open Sans" panose="020B0606030504020204" pitchFamily="34" charset="0"/>
            </a:endParaRPr>
          </a:p>
          <a:p>
            <a:r>
              <a:rPr lang="en-US" sz="1200" b="1" i="0">
                <a:solidFill>
                  <a:srgbClr val="212529"/>
                </a:solidFill>
                <a:effectLst/>
                <a:latin typeface="Open Sans" panose="020B0606030504020204" pitchFamily="34" charset="0"/>
              </a:rPr>
              <a:t>Mid-conference Break</a:t>
            </a:r>
            <a:endParaRPr lang="en-US" sz="1200">
              <a:solidFill>
                <a:srgbClr val="212529"/>
              </a:solidFill>
              <a:latin typeface="Open Sans" panose="020B0606030504020204" pitchFamily="34" charset="0"/>
            </a:endParaRPr>
          </a:p>
          <a:p>
            <a:r>
              <a:rPr lang="en-US" sz="1200" b="0" i="0">
                <a:solidFill>
                  <a:srgbClr val="212529"/>
                </a:solidFill>
                <a:effectLst/>
                <a:latin typeface="Open Sans" panose="020B0606030504020204" pitchFamily="34" charset="0"/>
              </a:rPr>
              <a:t>12:00 (PT) | 20:00 (UTC) </a:t>
            </a:r>
            <a:r>
              <a:rPr lang="en-US" sz="1200" b="0" i="0" u="none" strike="noStrike">
                <a:solidFill>
                  <a:srgbClr val="512BD4"/>
                </a:solidFill>
                <a:effectLst/>
                <a:latin typeface="Open Sans" panose="020B0606030504020204" pitchFamily="34" charset="0"/>
                <a:hlinkClick r:id="rId13"/>
              </a:rPr>
              <a:t>Jeff Fritz</a:t>
            </a:r>
            <a:r>
              <a:rPr lang="en-US" sz="1200" b="0" i="0">
                <a:solidFill>
                  <a:srgbClr val="212529"/>
                </a:solidFill>
                <a:effectLst/>
                <a:latin typeface="Open Sans" panose="020B0606030504020204" pitchFamily="34" charset="0"/>
              </a:rPr>
              <a:t>   </a:t>
            </a:r>
            <a:r>
              <a:rPr lang="en-US" sz="1200" b="0" i="0" u="none" strike="noStrike">
                <a:solidFill>
                  <a:srgbClr val="512BD4"/>
                </a:solidFill>
                <a:effectLst/>
                <a:latin typeface="Open Sans" panose="020B0606030504020204" pitchFamily="34" charset="0"/>
                <a:hlinkClick r:id="rId14"/>
              </a:rPr>
              <a:t>Kayla Cinnamon</a:t>
            </a:r>
            <a:endParaRPr lang="en-US" sz="1200" b="0" i="0">
              <a:solidFill>
                <a:srgbClr val="212529"/>
              </a:solidFill>
              <a:effectLst/>
              <a:latin typeface="Open Sans" panose="020B0606030504020204" pitchFamily="34" charset="0"/>
            </a:endParaRPr>
          </a:p>
          <a:p>
            <a:endParaRPr lang="en-US" sz="1200">
              <a:solidFill>
                <a:srgbClr val="212529"/>
              </a:solidFill>
              <a:latin typeface="Open Sans" panose="020B0606030504020204" pitchFamily="34" charset="0"/>
            </a:endParaRPr>
          </a:p>
          <a:p>
            <a:pPr algn="l"/>
            <a:r>
              <a:rPr lang="en-US" sz="1200" b="1" i="0">
                <a:solidFill>
                  <a:srgbClr val="212529"/>
                </a:solidFill>
                <a:effectLst/>
                <a:latin typeface="Open Sans" panose="020B0606030504020204" pitchFamily="34" charset="0"/>
              </a:rPr>
              <a:t>Bringing your Windows Forms and WPF apps to ARM Devices</a:t>
            </a:r>
          </a:p>
          <a:p>
            <a:pPr algn="l"/>
            <a:r>
              <a:rPr lang="en-US" sz="1200" b="0" i="0">
                <a:solidFill>
                  <a:srgbClr val="212529"/>
                </a:solidFill>
                <a:effectLst/>
                <a:latin typeface="Open Sans" panose="020B0606030504020204" pitchFamily="34" charset="0"/>
              </a:rPr>
              <a:t>12:30 (PT) | 20:30 (UTC) </a:t>
            </a:r>
            <a:r>
              <a:rPr lang="en-US" sz="1200" b="0" i="0" u="none" strike="noStrike">
                <a:solidFill>
                  <a:srgbClr val="512BD4"/>
                </a:solidFill>
                <a:effectLst/>
                <a:latin typeface="Open Sans" panose="020B0606030504020204" pitchFamily="34" charset="0"/>
                <a:hlinkClick r:id="rId15"/>
              </a:rPr>
              <a:t>Jeremy Sinclair</a:t>
            </a:r>
            <a:r>
              <a:rPr lang="en-US" sz="1200" b="0" i="0">
                <a:solidFill>
                  <a:srgbClr val="212529"/>
                </a:solidFill>
                <a:effectLst/>
                <a:latin typeface="Open Sans" panose="020B0606030504020204" pitchFamily="34" charset="0"/>
              </a:rPr>
              <a:t>   </a:t>
            </a:r>
          </a:p>
          <a:p>
            <a:r>
              <a:rPr lang="en-US" sz="1400" b="0" i="0">
                <a:solidFill>
                  <a:srgbClr val="212529"/>
                </a:solidFill>
                <a:effectLst/>
                <a:latin typeface="Open Sans" panose="020B0606030504020204" pitchFamily="34" charset="0"/>
              </a:rPr>
              <a:t> </a:t>
            </a:r>
          </a:p>
        </p:txBody>
      </p:sp>
      <p:sp>
        <p:nvSpPr>
          <p:cNvPr id="6" name="TextBox 5">
            <a:extLst>
              <a:ext uri="{FF2B5EF4-FFF2-40B4-BE49-F238E27FC236}">
                <a16:creationId xmlns:a16="http://schemas.microsoft.com/office/drawing/2014/main" id="{2876C3EB-1784-454A-8CF2-F4968DC882C6}"/>
              </a:ext>
            </a:extLst>
          </p:cNvPr>
          <p:cNvSpPr txBox="1"/>
          <p:nvPr/>
        </p:nvSpPr>
        <p:spPr>
          <a:xfrm>
            <a:off x="39757" y="6303239"/>
            <a:ext cx="12152243" cy="369332"/>
          </a:xfrm>
          <a:prstGeom prst="rect">
            <a:avLst/>
          </a:prstGeom>
          <a:noFill/>
        </p:spPr>
        <p:txBody>
          <a:bodyPr wrap="square">
            <a:spAutoFit/>
          </a:bodyPr>
          <a:lstStyle/>
          <a:p>
            <a:pPr algn="ctr"/>
            <a:r>
              <a:rPr lang="en-US" sz="1800"/>
              <a:t>Ask questions on Twitter using #dotNETConf</a:t>
            </a:r>
            <a:endParaRPr lang="en-US"/>
          </a:p>
        </p:txBody>
      </p:sp>
      <p:sp>
        <p:nvSpPr>
          <p:cNvPr id="8" name="TextBox 7">
            <a:extLst>
              <a:ext uri="{FF2B5EF4-FFF2-40B4-BE49-F238E27FC236}">
                <a16:creationId xmlns:a16="http://schemas.microsoft.com/office/drawing/2014/main" id="{D3B7505E-0042-4737-A7BE-C07AE20BB019}"/>
              </a:ext>
            </a:extLst>
          </p:cNvPr>
          <p:cNvSpPr txBox="1"/>
          <p:nvPr/>
        </p:nvSpPr>
        <p:spPr>
          <a:xfrm>
            <a:off x="6268274" y="1501925"/>
            <a:ext cx="5232960" cy="4801314"/>
          </a:xfrm>
          <a:prstGeom prst="rect">
            <a:avLst/>
          </a:prstGeom>
          <a:solidFill>
            <a:schemeClr val="bg1">
              <a:lumMod val="95000"/>
            </a:schemeClr>
          </a:solidFill>
        </p:spPr>
        <p:txBody>
          <a:bodyPr wrap="square">
            <a:spAutoFit/>
          </a:bodyPr>
          <a:lstStyle/>
          <a:p>
            <a:pPr algn="l"/>
            <a:r>
              <a:rPr lang="en-US" sz="1200" b="1" i="0">
                <a:solidFill>
                  <a:srgbClr val="212529"/>
                </a:solidFill>
                <a:effectLst/>
                <a:latin typeface="Open Sans" panose="020B0606030504020204" pitchFamily="34" charset="0"/>
              </a:rPr>
              <a:t>Deploying Windows Apps with </a:t>
            </a:r>
            <a:r>
              <a:rPr lang="en-US" sz="1200" b="1" i="0" err="1">
                <a:solidFill>
                  <a:srgbClr val="212529"/>
                </a:solidFill>
                <a:effectLst/>
                <a:latin typeface="Open Sans" panose="020B0606030504020204" pitchFamily="34" charset="0"/>
              </a:rPr>
              <a:t>ClickOnce</a:t>
            </a:r>
            <a:r>
              <a:rPr lang="en-US" sz="1200" b="1" i="0">
                <a:solidFill>
                  <a:srgbClr val="212529"/>
                </a:solidFill>
                <a:effectLst/>
                <a:latin typeface="Open Sans" panose="020B0606030504020204" pitchFamily="34" charset="0"/>
              </a:rPr>
              <a:t> on .NET 5</a:t>
            </a:r>
          </a:p>
          <a:p>
            <a:pPr algn="l"/>
            <a:r>
              <a:rPr lang="en-US" sz="1200" b="0" i="0">
                <a:solidFill>
                  <a:srgbClr val="212529"/>
                </a:solidFill>
                <a:effectLst/>
                <a:latin typeface="Open Sans" panose="020B0606030504020204" pitchFamily="34" charset="0"/>
              </a:rPr>
              <a:t>13:00 (PT) | 21:00 (UTC)  </a:t>
            </a:r>
            <a:r>
              <a:rPr lang="en-US" sz="1200" b="0" i="0" u="none" strike="noStrike">
                <a:solidFill>
                  <a:srgbClr val="512BD4"/>
                </a:solidFill>
                <a:effectLst/>
                <a:latin typeface="Open Sans" panose="020B0606030504020204" pitchFamily="34" charset="0"/>
                <a:hlinkClick r:id="rId16"/>
              </a:rPr>
              <a:t>Jasmine Greenaway</a:t>
            </a:r>
            <a:r>
              <a:rPr lang="en-US" sz="1200" b="0" i="0">
                <a:solidFill>
                  <a:srgbClr val="212529"/>
                </a:solidFill>
                <a:effectLst/>
                <a:latin typeface="Open Sans" panose="020B0606030504020204" pitchFamily="34" charset="0"/>
              </a:rPr>
              <a:t>   </a:t>
            </a:r>
            <a:r>
              <a:rPr lang="en-US" sz="1200" b="0" i="0" u="none" strike="noStrike">
                <a:solidFill>
                  <a:srgbClr val="512BD4"/>
                </a:solidFill>
                <a:effectLst/>
                <a:latin typeface="Open Sans" panose="020B0606030504020204" pitchFamily="34" charset="0"/>
                <a:hlinkClick r:id="rId12"/>
              </a:rPr>
              <a:t>Olia Gavrysh</a:t>
            </a:r>
            <a:r>
              <a:rPr lang="en-US" sz="1200" b="0" i="0">
                <a:solidFill>
                  <a:srgbClr val="212529"/>
                </a:solidFill>
                <a:effectLst/>
                <a:latin typeface="Open Sans" panose="020B0606030504020204" pitchFamily="34" charset="0"/>
              </a:rPr>
              <a:t> </a:t>
            </a:r>
          </a:p>
          <a:p>
            <a:pPr algn="l"/>
            <a:endParaRPr lang="en-US" sz="1200" b="0" i="0">
              <a:solidFill>
                <a:srgbClr val="212529"/>
              </a:solidFill>
              <a:effectLst/>
              <a:latin typeface="Open Sans" panose="020B0606030504020204" pitchFamily="34" charset="0"/>
            </a:endParaRPr>
          </a:p>
          <a:p>
            <a:pPr algn="l"/>
            <a:r>
              <a:rPr lang="en-US" sz="1200" b="1" i="0">
                <a:solidFill>
                  <a:srgbClr val="212529"/>
                </a:solidFill>
                <a:effectLst/>
                <a:latin typeface="Open Sans" panose="020B0606030504020204" pitchFamily="34" charset="0"/>
              </a:rPr>
              <a:t>An Opinionated Way to Deploy Windows Apps w GitHub Actions</a:t>
            </a:r>
          </a:p>
          <a:p>
            <a:pPr algn="l"/>
            <a:r>
              <a:rPr lang="en-US" sz="1200" b="0" i="0">
                <a:solidFill>
                  <a:srgbClr val="212529"/>
                </a:solidFill>
                <a:effectLst/>
                <a:latin typeface="Open Sans" panose="020B0606030504020204" pitchFamily="34" charset="0"/>
              </a:rPr>
              <a:t>13:30 (PT) | 21:30 (UTC) </a:t>
            </a:r>
            <a:r>
              <a:rPr lang="en-US" sz="1200" b="0" i="0" u="none" strike="noStrike">
                <a:solidFill>
                  <a:srgbClr val="512BD4"/>
                </a:solidFill>
                <a:effectLst/>
                <a:latin typeface="Open Sans" panose="020B0606030504020204" pitchFamily="34" charset="0"/>
                <a:hlinkClick r:id="rId17"/>
              </a:rPr>
              <a:t>Isaac Levin</a:t>
            </a:r>
            <a:r>
              <a:rPr lang="en-US" sz="1200" b="0" i="0">
                <a:solidFill>
                  <a:srgbClr val="212529"/>
                </a:solidFill>
                <a:effectLst/>
                <a:latin typeface="Open Sans" panose="020B0606030504020204" pitchFamily="34" charset="0"/>
              </a:rPr>
              <a:t>  </a:t>
            </a:r>
          </a:p>
          <a:p>
            <a:pPr algn="l"/>
            <a:endParaRPr lang="en-US" sz="1200" b="0" i="0">
              <a:solidFill>
                <a:srgbClr val="212529"/>
              </a:solidFill>
              <a:effectLst/>
              <a:latin typeface="Open Sans" panose="020B0606030504020204" pitchFamily="34" charset="0"/>
            </a:endParaRPr>
          </a:p>
          <a:p>
            <a:pPr algn="l"/>
            <a:r>
              <a:rPr lang="en-US" sz="1200" b="1" i="0">
                <a:solidFill>
                  <a:srgbClr val="212529"/>
                </a:solidFill>
                <a:effectLst/>
                <a:latin typeface="Open Sans" panose="020B0606030504020204" pitchFamily="34" charset="0"/>
              </a:rPr>
              <a:t>Bringing Desktop Apps to the Cloud with Azure and MS Graph</a:t>
            </a:r>
            <a:r>
              <a:rPr lang="en-US" sz="1200" b="0" i="0">
                <a:solidFill>
                  <a:srgbClr val="212529"/>
                </a:solidFill>
                <a:effectLst/>
                <a:latin typeface="Open Sans" panose="020B0606030504020204" pitchFamily="34" charset="0"/>
              </a:rPr>
              <a:t> </a:t>
            </a:r>
          </a:p>
          <a:p>
            <a:pPr algn="l"/>
            <a:r>
              <a:rPr lang="en-US" sz="1200" b="0" i="0">
                <a:solidFill>
                  <a:srgbClr val="212529"/>
                </a:solidFill>
                <a:effectLst/>
                <a:latin typeface="Open Sans" panose="020B0606030504020204" pitchFamily="34" charset="0"/>
              </a:rPr>
              <a:t>14:00 (PT) | 22:00 (UTC) </a:t>
            </a:r>
            <a:r>
              <a:rPr lang="en-US" sz="1200" b="0" i="0" u="none" strike="noStrike">
                <a:solidFill>
                  <a:srgbClr val="512BD4"/>
                </a:solidFill>
                <a:effectLst/>
                <a:latin typeface="Open Sans" panose="020B0606030504020204" pitchFamily="34" charset="0"/>
                <a:hlinkClick r:id="rId18"/>
              </a:rPr>
              <a:t>Javier Lozano</a:t>
            </a:r>
            <a:endParaRPr lang="en-US" sz="1200" b="0" i="0" u="none" strike="noStrike">
              <a:solidFill>
                <a:srgbClr val="512BD4"/>
              </a:solidFill>
              <a:effectLst/>
              <a:latin typeface="Open Sans" panose="020B0606030504020204" pitchFamily="34" charset="0"/>
            </a:endParaRPr>
          </a:p>
          <a:p>
            <a:pPr algn="l"/>
            <a:endParaRPr lang="en-US" sz="1200">
              <a:solidFill>
                <a:srgbClr val="512BD4"/>
              </a:solidFill>
              <a:latin typeface="Open Sans" panose="020B0606030504020204" pitchFamily="34" charset="0"/>
            </a:endParaRPr>
          </a:p>
          <a:p>
            <a:r>
              <a:rPr lang="en-US" sz="1200" b="1" i="0">
                <a:solidFill>
                  <a:srgbClr val="212529"/>
                </a:solidFill>
                <a:effectLst/>
                <a:latin typeface="Open Sans" panose="020B0606030504020204" pitchFamily="34" charset="0"/>
              </a:rPr>
              <a:t>Windows APIs Everywhere in .NET</a:t>
            </a:r>
            <a:r>
              <a:rPr lang="en-US" sz="1200" b="0" i="0">
                <a:solidFill>
                  <a:srgbClr val="212529"/>
                </a:solidFill>
                <a:effectLst/>
                <a:latin typeface="Open Sans" panose="020B0606030504020204" pitchFamily="34" charset="0"/>
              </a:rPr>
              <a:t>  </a:t>
            </a:r>
          </a:p>
          <a:p>
            <a:r>
              <a:rPr lang="en-US" sz="1200" b="0" i="0">
                <a:solidFill>
                  <a:srgbClr val="212529"/>
                </a:solidFill>
                <a:effectLst/>
                <a:latin typeface="Open Sans" panose="020B0606030504020204" pitchFamily="34" charset="0"/>
              </a:rPr>
              <a:t>15:00 (PT) | 23:00 (UTC) Mike Battista   </a:t>
            </a:r>
            <a:r>
              <a:rPr lang="en-US" sz="1200" b="0" i="0" u="none" strike="noStrike">
                <a:solidFill>
                  <a:srgbClr val="512BD4"/>
                </a:solidFill>
                <a:effectLst/>
                <a:latin typeface="Open Sans" panose="020B0606030504020204" pitchFamily="34" charset="0"/>
                <a:hlinkClick r:id="rId19"/>
              </a:rPr>
              <a:t>Angela Zhang</a:t>
            </a:r>
            <a:r>
              <a:rPr lang="en-US" sz="1200" b="0" i="0">
                <a:solidFill>
                  <a:srgbClr val="212529"/>
                </a:solidFill>
                <a:effectLst/>
                <a:latin typeface="Open Sans" panose="020B0606030504020204" pitchFamily="34" charset="0"/>
              </a:rPr>
              <a:t> </a:t>
            </a:r>
          </a:p>
          <a:p>
            <a:pPr algn="l"/>
            <a:r>
              <a:rPr lang="en-US" sz="1200" b="0" i="0">
                <a:solidFill>
                  <a:srgbClr val="212529"/>
                </a:solidFill>
                <a:effectLst/>
                <a:latin typeface="Open Sans" panose="020B0606030504020204" pitchFamily="34" charset="0"/>
              </a:rPr>
              <a:t> </a:t>
            </a:r>
          </a:p>
          <a:p>
            <a:r>
              <a:rPr lang="en-US" sz="1200" b="1" i="0">
                <a:solidFill>
                  <a:srgbClr val="212529"/>
                </a:solidFill>
                <a:effectLst/>
                <a:latin typeface="Open Sans" panose="020B0606030504020204" pitchFamily="34" charset="0"/>
              </a:rPr>
              <a:t>Building .NET Hybrid Apps with Blazor</a:t>
            </a:r>
            <a:r>
              <a:rPr lang="en-US" sz="1200" b="0" i="0">
                <a:solidFill>
                  <a:srgbClr val="212529"/>
                </a:solidFill>
                <a:effectLst/>
                <a:latin typeface="Open Sans" panose="020B0606030504020204" pitchFamily="34" charset="0"/>
              </a:rPr>
              <a:t> </a:t>
            </a:r>
          </a:p>
          <a:p>
            <a:r>
              <a:rPr lang="en-US" sz="1200" b="0" i="0">
                <a:solidFill>
                  <a:srgbClr val="212529"/>
                </a:solidFill>
                <a:effectLst/>
                <a:latin typeface="Open Sans" panose="020B0606030504020204" pitchFamily="34" charset="0"/>
              </a:rPr>
              <a:t>15:30 (PT) | 23:30 (UTC) </a:t>
            </a:r>
            <a:r>
              <a:rPr lang="en-US" sz="1200" b="0" i="0" u="none" strike="noStrike">
                <a:solidFill>
                  <a:srgbClr val="512BD4"/>
                </a:solidFill>
                <a:effectLst/>
                <a:latin typeface="Open Sans" panose="020B0606030504020204" pitchFamily="34" charset="0"/>
                <a:hlinkClick r:id="rId20"/>
              </a:rPr>
              <a:t>Daniel Roth</a:t>
            </a:r>
            <a:r>
              <a:rPr lang="en-US" sz="1200" b="0" i="0">
                <a:solidFill>
                  <a:srgbClr val="212529"/>
                </a:solidFill>
                <a:effectLst/>
                <a:latin typeface="Open Sans" panose="020B0606030504020204" pitchFamily="34" charset="0"/>
              </a:rPr>
              <a:t>  </a:t>
            </a:r>
          </a:p>
          <a:p>
            <a:pPr algn="l"/>
            <a:endParaRPr lang="en-US" sz="1200" b="0" i="0">
              <a:solidFill>
                <a:srgbClr val="212529"/>
              </a:solidFill>
              <a:effectLst/>
              <a:latin typeface="Open Sans" panose="020B0606030504020204" pitchFamily="34" charset="0"/>
            </a:endParaRPr>
          </a:p>
          <a:p>
            <a:r>
              <a:rPr lang="en-US" sz="1200" b="1" i="0">
                <a:solidFill>
                  <a:srgbClr val="212529"/>
                </a:solidFill>
                <a:effectLst/>
                <a:latin typeface="Open Sans" panose="020B0606030504020204" pitchFamily="34" charset="0"/>
              </a:rPr>
              <a:t>Project Reunion</a:t>
            </a:r>
            <a:endParaRPr lang="en-US" sz="1200">
              <a:solidFill>
                <a:srgbClr val="212529"/>
              </a:solidFill>
              <a:latin typeface="Open Sans" panose="020B0606030504020204" pitchFamily="34" charset="0"/>
            </a:endParaRPr>
          </a:p>
          <a:p>
            <a:r>
              <a:rPr lang="en-US" sz="1200" b="0" i="0">
                <a:solidFill>
                  <a:srgbClr val="212529"/>
                </a:solidFill>
                <a:effectLst/>
                <a:latin typeface="Open Sans" panose="020B0606030504020204" pitchFamily="34" charset="0"/>
              </a:rPr>
              <a:t>16:00 (PT) | 00:00 (UTC) Zarya Faraj   </a:t>
            </a:r>
            <a:r>
              <a:rPr lang="en-US" sz="1200" b="0" i="0" u="none" strike="noStrike">
                <a:solidFill>
                  <a:srgbClr val="512BD4"/>
                </a:solidFill>
                <a:effectLst/>
                <a:latin typeface="Open Sans" panose="020B0606030504020204" pitchFamily="34" charset="0"/>
                <a:hlinkClick r:id="rId21"/>
              </a:rPr>
              <a:t>Miguel Ramos</a:t>
            </a:r>
            <a:r>
              <a:rPr lang="en-US" sz="1200" b="0" i="0">
                <a:solidFill>
                  <a:srgbClr val="212529"/>
                </a:solidFill>
                <a:effectLst/>
                <a:latin typeface="Open Sans" panose="020B0606030504020204" pitchFamily="34" charset="0"/>
              </a:rPr>
              <a:t>  </a:t>
            </a:r>
          </a:p>
          <a:p>
            <a:endParaRPr lang="en-US" sz="1200">
              <a:solidFill>
                <a:srgbClr val="212529"/>
              </a:solidFill>
              <a:latin typeface="Open Sans" panose="020B0606030504020204" pitchFamily="34" charset="0"/>
            </a:endParaRPr>
          </a:p>
          <a:p>
            <a:r>
              <a:rPr lang="en-US" sz="1200" b="1" i="0">
                <a:solidFill>
                  <a:srgbClr val="212529"/>
                </a:solidFill>
                <a:effectLst/>
                <a:latin typeface="Open Sans" panose="020B0606030504020204" pitchFamily="34" charset="0"/>
              </a:rPr>
              <a:t>The Future of Native Apps Development in .NET 6</a:t>
            </a:r>
            <a:r>
              <a:rPr lang="en-US" sz="1200" b="0" i="0">
                <a:solidFill>
                  <a:srgbClr val="212529"/>
                </a:solidFill>
                <a:effectLst/>
                <a:latin typeface="Open Sans" panose="020B0606030504020204" pitchFamily="34" charset="0"/>
              </a:rPr>
              <a:t>  </a:t>
            </a:r>
          </a:p>
          <a:p>
            <a:r>
              <a:rPr lang="en-US" sz="1200" b="0" i="0">
                <a:solidFill>
                  <a:srgbClr val="212529"/>
                </a:solidFill>
                <a:effectLst/>
                <a:latin typeface="Open Sans" panose="020B0606030504020204" pitchFamily="34" charset="0"/>
              </a:rPr>
              <a:t>16:30 (PT) | 00:30 (UTC)  </a:t>
            </a:r>
            <a:r>
              <a:rPr lang="en-US" sz="1200" b="0" i="0" u="none" strike="noStrike">
                <a:solidFill>
                  <a:srgbClr val="512BD4"/>
                </a:solidFill>
                <a:effectLst/>
                <a:latin typeface="Open Sans" panose="020B0606030504020204" pitchFamily="34" charset="0"/>
                <a:hlinkClick r:id="rId22"/>
              </a:rPr>
              <a:t>Maddy Leger</a:t>
            </a:r>
            <a:r>
              <a:rPr lang="en-US" sz="1200" b="0" i="0">
                <a:solidFill>
                  <a:srgbClr val="212529"/>
                </a:solidFill>
                <a:effectLst/>
                <a:latin typeface="Open Sans" panose="020B0606030504020204" pitchFamily="34" charset="0"/>
              </a:rPr>
              <a:t>   </a:t>
            </a:r>
            <a:r>
              <a:rPr lang="en-US" sz="1200" b="0" i="0" u="none" strike="noStrike">
                <a:solidFill>
                  <a:srgbClr val="512BD4"/>
                </a:solidFill>
                <a:effectLst/>
                <a:latin typeface="Open Sans" panose="020B0606030504020204" pitchFamily="34" charset="0"/>
                <a:hlinkClick r:id="rId23"/>
              </a:rPr>
              <a:t>David Ortinau</a:t>
            </a:r>
            <a:r>
              <a:rPr lang="en-US" sz="1200" b="0" i="0">
                <a:solidFill>
                  <a:srgbClr val="212529"/>
                </a:solidFill>
                <a:effectLst/>
                <a:latin typeface="Open Sans" panose="020B0606030504020204" pitchFamily="34" charset="0"/>
              </a:rPr>
              <a:t>  </a:t>
            </a:r>
          </a:p>
          <a:p>
            <a:endParaRPr lang="en-US" sz="1200" b="0" i="0">
              <a:solidFill>
                <a:srgbClr val="212529"/>
              </a:solidFill>
              <a:effectLst/>
              <a:latin typeface="Open Sans" panose="020B0606030504020204" pitchFamily="34" charset="0"/>
            </a:endParaRPr>
          </a:p>
          <a:p>
            <a:pPr algn="l"/>
            <a:endParaRPr lang="en-US" sz="1200" b="0" i="0">
              <a:solidFill>
                <a:srgbClr val="212529"/>
              </a:solidFill>
              <a:effectLst/>
              <a:latin typeface="Open Sans" panose="020B0606030504020204" pitchFamily="34" charset="0"/>
            </a:endParaRPr>
          </a:p>
          <a:p>
            <a:endParaRPr lang="en-US" sz="1400">
              <a:solidFill>
                <a:srgbClr val="212529"/>
              </a:solidFill>
              <a:latin typeface="Open Sans" panose="020B0606030504020204" pitchFamily="34" charset="0"/>
            </a:endParaRPr>
          </a:p>
          <a:p>
            <a:endParaRPr lang="en-US" sz="1400">
              <a:solidFill>
                <a:srgbClr val="212529"/>
              </a:solidFill>
              <a:latin typeface="Open Sans" panose="020B0606030504020204" pitchFamily="34" charset="0"/>
            </a:endParaRPr>
          </a:p>
        </p:txBody>
      </p:sp>
      <p:sp>
        <p:nvSpPr>
          <p:cNvPr id="10" name="TextBox 9">
            <a:extLst>
              <a:ext uri="{FF2B5EF4-FFF2-40B4-BE49-F238E27FC236}">
                <a16:creationId xmlns:a16="http://schemas.microsoft.com/office/drawing/2014/main" id="{076A92F9-7EA2-4794-9AD6-AA840FCE2213}"/>
              </a:ext>
            </a:extLst>
          </p:cNvPr>
          <p:cNvSpPr txBox="1"/>
          <p:nvPr/>
        </p:nvSpPr>
        <p:spPr>
          <a:xfrm>
            <a:off x="8592378" y="848210"/>
            <a:ext cx="2908856" cy="369332"/>
          </a:xfrm>
          <a:prstGeom prst="rect">
            <a:avLst/>
          </a:prstGeom>
          <a:noFill/>
        </p:spPr>
        <p:txBody>
          <a:bodyPr wrap="square">
            <a:spAutoFit/>
          </a:bodyPr>
          <a:lstStyle/>
          <a:p>
            <a:r>
              <a:rPr lang="en-US" sz="1800"/>
              <a:t>focus.dotnetconf.net/agenda</a:t>
            </a:r>
            <a:endParaRPr lang="en-US" sz="1800">
              <a:solidFill>
                <a:srgbClr val="212529"/>
              </a:solidFill>
              <a:latin typeface="Open Sans" panose="020B0606030504020204" pitchFamily="34" charset="0"/>
            </a:endParaRPr>
          </a:p>
        </p:txBody>
      </p:sp>
    </p:spTree>
    <p:extLst>
      <p:ext uri="{BB962C8B-B14F-4D97-AF65-F5344CB8AC3E}">
        <p14:creationId xmlns:p14="http://schemas.microsoft.com/office/powerpoint/2010/main" val="1906389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9E9E-45C6-494E-A5D6-30D4EAB42364}"/>
              </a:ext>
            </a:extLst>
          </p:cNvPr>
          <p:cNvSpPr>
            <a:spLocks noGrp="1"/>
          </p:cNvSpPr>
          <p:nvPr>
            <p:ph type="title"/>
          </p:nvPr>
        </p:nvSpPr>
        <p:spPr/>
        <p:txBody>
          <a:bodyPr/>
          <a:lstStyle/>
          <a:p>
            <a:r>
              <a:rPr lang="en-US"/>
              <a:t>Thank you, .NET Conf sponsors!</a:t>
            </a:r>
          </a:p>
        </p:txBody>
      </p:sp>
      <p:pic>
        <p:nvPicPr>
          <p:cNvPr id="6" name="Picture 5">
            <a:extLst>
              <a:ext uri="{FF2B5EF4-FFF2-40B4-BE49-F238E27FC236}">
                <a16:creationId xmlns:a16="http://schemas.microsoft.com/office/drawing/2014/main" id="{043C9BE1-81D9-402D-9C0C-535E0FF132A0}"/>
              </a:ext>
            </a:extLst>
          </p:cNvPr>
          <p:cNvPicPr>
            <a:picLocks noChangeAspect="1"/>
          </p:cNvPicPr>
          <p:nvPr/>
        </p:nvPicPr>
        <p:blipFill>
          <a:blip r:embed="rId3"/>
          <a:stretch>
            <a:fillRect/>
          </a:stretch>
        </p:blipFill>
        <p:spPr>
          <a:xfrm>
            <a:off x="0" y="1449068"/>
            <a:ext cx="12192000" cy="4956720"/>
          </a:xfrm>
          <a:prstGeom prst="rect">
            <a:avLst/>
          </a:prstGeom>
        </p:spPr>
      </p:pic>
      <p:sp>
        <p:nvSpPr>
          <p:cNvPr id="7" name="TextBox 6">
            <a:extLst>
              <a:ext uri="{FF2B5EF4-FFF2-40B4-BE49-F238E27FC236}">
                <a16:creationId xmlns:a16="http://schemas.microsoft.com/office/drawing/2014/main" id="{392162AA-ED2E-464E-9866-EFE20C470D6A}"/>
              </a:ext>
            </a:extLst>
          </p:cNvPr>
          <p:cNvSpPr txBox="1"/>
          <p:nvPr/>
        </p:nvSpPr>
        <p:spPr>
          <a:xfrm>
            <a:off x="4082143" y="6302829"/>
            <a:ext cx="3619500" cy="369332"/>
          </a:xfrm>
          <a:prstGeom prst="rect">
            <a:avLst/>
          </a:prstGeom>
          <a:noFill/>
        </p:spPr>
        <p:txBody>
          <a:bodyPr wrap="square" rtlCol="0">
            <a:spAutoFit/>
          </a:bodyPr>
          <a:lstStyle/>
          <a:p>
            <a:pPr algn="ctr"/>
            <a:r>
              <a:rPr lang="en-US">
                <a:hlinkClick r:id="rId4"/>
              </a:rPr>
              <a:t>focus.dotnetconf.net/swag</a:t>
            </a:r>
            <a:r>
              <a:rPr lang="en-US"/>
              <a:t> </a:t>
            </a:r>
          </a:p>
        </p:txBody>
      </p:sp>
    </p:spTree>
    <p:extLst>
      <p:ext uri="{BB962C8B-B14F-4D97-AF65-F5344CB8AC3E}">
        <p14:creationId xmlns:p14="http://schemas.microsoft.com/office/powerpoint/2010/main" val="2980373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6805030-89DE-4DBE-B655-53A086C6577C}"/>
              </a:ext>
            </a:extLst>
          </p:cNvPr>
          <p:cNvGrpSpPr/>
          <p:nvPr/>
        </p:nvGrpSpPr>
        <p:grpSpPr>
          <a:xfrm>
            <a:off x="756542" y="3969824"/>
            <a:ext cx="8747439" cy="2495656"/>
            <a:chOff x="473523" y="2957810"/>
            <a:chExt cx="8451537" cy="3077297"/>
          </a:xfrm>
        </p:grpSpPr>
        <p:grpSp>
          <p:nvGrpSpPr>
            <p:cNvPr id="176" name="Group 175">
              <a:extLst>
                <a:ext uri="{FF2B5EF4-FFF2-40B4-BE49-F238E27FC236}">
                  <a16:creationId xmlns:a16="http://schemas.microsoft.com/office/drawing/2014/main" id="{D6C9EC69-7C8F-4CEE-8824-F68E3DB2D18A}"/>
                </a:ext>
              </a:extLst>
            </p:cNvPr>
            <p:cNvGrpSpPr/>
            <p:nvPr/>
          </p:nvGrpSpPr>
          <p:grpSpPr>
            <a:xfrm>
              <a:off x="473523" y="2957810"/>
              <a:ext cx="8451537" cy="3077297"/>
              <a:chOff x="406549" y="3713240"/>
              <a:chExt cx="9325694" cy="3077297"/>
            </a:xfrm>
          </p:grpSpPr>
          <p:grpSp>
            <p:nvGrpSpPr>
              <p:cNvPr id="178" name="Group 177">
                <a:extLst>
                  <a:ext uri="{FF2B5EF4-FFF2-40B4-BE49-F238E27FC236}">
                    <a16:creationId xmlns:a16="http://schemas.microsoft.com/office/drawing/2014/main" id="{EF0DB2BF-7709-44FB-8937-44A24D4BD853}"/>
                  </a:ext>
                </a:extLst>
              </p:cNvPr>
              <p:cNvGrpSpPr/>
              <p:nvPr/>
            </p:nvGrpSpPr>
            <p:grpSpPr>
              <a:xfrm>
                <a:off x="406549" y="3713240"/>
                <a:ext cx="9311752" cy="3077297"/>
                <a:chOff x="474923" y="2957811"/>
                <a:chExt cx="9253607" cy="3077297"/>
              </a:xfrm>
            </p:grpSpPr>
            <p:sp>
              <p:nvSpPr>
                <p:cNvPr id="180" name="TextBox 179">
                  <a:extLst>
                    <a:ext uri="{FF2B5EF4-FFF2-40B4-BE49-F238E27FC236}">
                      <a16:creationId xmlns:a16="http://schemas.microsoft.com/office/drawing/2014/main" id="{1568CE68-DBBB-4EE4-B639-D7FD01CAAA26}"/>
                    </a:ext>
                  </a:extLst>
                </p:cNvPr>
                <p:cNvSpPr txBox="1"/>
                <p:nvPr/>
              </p:nvSpPr>
              <p:spPr>
                <a:xfrm>
                  <a:off x="474923" y="2957811"/>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81" name="TextBox 180">
                  <a:extLst>
                    <a:ext uri="{FF2B5EF4-FFF2-40B4-BE49-F238E27FC236}">
                      <a16:creationId xmlns:a16="http://schemas.microsoft.com/office/drawing/2014/main" id="{2452F784-41C8-4105-A6A4-3B6079D3FB59}"/>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82" name="TextBox 181">
                  <a:extLst>
                    <a:ext uri="{FF2B5EF4-FFF2-40B4-BE49-F238E27FC236}">
                      <a16:creationId xmlns:a16="http://schemas.microsoft.com/office/drawing/2014/main" id="{27A8CF27-80C2-49CD-BF33-C9AF1D377ACA}"/>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83" name="TextBox 182">
                  <a:extLst>
                    <a:ext uri="{FF2B5EF4-FFF2-40B4-BE49-F238E27FC236}">
                      <a16:creationId xmlns:a16="http://schemas.microsoft.com/office/drawing/2014/main" id="{263E4FBB-7B40-4FCD-BAC6-B3D7C9B9F3E7}"/>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84" name="TextBox 183">
                  <a:extLst>
                    <a:ext uri="{FF2B5EF4-FFF2-40B4-BE49-F238E27FC236}">
                      <a16:creationId xmlns:a16="http://schemas.microsoft.com/office/drawing/2014/main" id="{296243DA-E8DF-4B2D-9360-59ECC86AF798}"/>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184">
                  <a:extLst>
                    <a:ext uri="{FF2B5EF4-FFF2-40B4-BE49-F238E27FC236}">
                      <a16:creationId xmlns:a16="http://schemas.microsoft.com/office/drawing/2014/main" id="{30BFE01A-53C5-4D3B-ACD9-ABD6FB05AD6A}"/>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179" name="Rectangle 178">
                <a:extLst>
                  <a:ext uri="{FF2B5EF4-FFF2-40B4-BE49-F238E27FC236}">
                    <a16:creationId xmlns:a16="http://schemas.microsoft.com/office/drawing/2014/main" id="{71509689-C281-4A57-BF5E-1D759476449F}"/>
                  </a:ext>
                </a:extLst>
              </p:cNvPr>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177" name="TextBox 176">
              <a:extLst>
                <a:ext uri="{FF2B5EF4-FFF2-40B4-BE49-F238E27FC236}">
                  <a16:creationId xmlns:a16="http://schemas.microsoft.com/office/drawing/2014/main" id="{93456F0E-061B-4442-95FB-F94393333EB0}"/>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9393116" y="1451039"/>
            <a:ext cx="2417836" cy="5009252"/>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solidFill>
                  <a:effectLst/>
                  <a:uLnTx/>
                  <a:uFillTx/>
                  <a:latin typeface="Segoe UI"/>
                  <a:ea typeface="+mn-ea"/>
                  <a:cs typeface="Segoe UI Semilight" panose="020B0402040204020203"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9" y="4814377"/>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757380"/>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2" y="2707152"/>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4"/>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673761" y="1440647"/>
            <a:ext cx="8761848" cy="2083303"/>
            <a:chOff x="673761" y="1440647"/>
            <a:chExt cx="8761848"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5"/>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GAMES</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9" y="2445078"/>
              <a:ext cx="1251270" cy="14485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1233239" y="2956790"/>
            <a:ext cx="7635039" cy="1098224"/>
            <a:chOff x="1233239" y="3442565"/>
            <a:chExt cx="7635039" cy="1098224"/>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1089062"/>
              <a:chOff x="1084377" y="3607592"/>
              <a:chExt cx="141193" cy="1089062"/>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6"/>
                <a:ext cx="0" cy="103528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1092710"/>
              <a:chOff x="1084377" y="3607592"/>
              <a:chExt cx="141193" cy="109271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1092710"/>
              <a:chOff x="1084377" y="3607592"/>
              <a:chExt cx="141193" cy="109271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1084857"/>
              <a:chOff x="1084377" y="3607592"/>
              <a:chExt cx="141193" cy="1084857"/>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6"/>
                <a:ext cx="0" cy="103108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1098224"/>
              <a:chOff x="1084377" y="3607592"/>
              <a:chExt cx="141193" cy="1098224"/>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1098224"/>
              <a:chOff x="1084377" y="3607592"/>
              <a:chExt cx="141193" cy="1098224"/>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1088233"/>
              <a:chOff x="1084377" y="3607592"/>
              <a:chExt cx="141193" cy="1088233"/>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6"/>
                <a:ext cx="0" cy="1034459"/>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a:t>
            </a: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 unified platform </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1223859" y="29399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1059662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14"/>
                                        </p:tgtEl>
                                        <p:attrNameLst>
                                          <p:attrName>ppt_x</p:attrName>
                                          <p:attrName>ppt_y</p:attrName>
                                        </p:attrNameLst>
                                      </p:cBhvr>
                                      <p:rCtr x="0" y="-9051"/>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61" y="487"/>
            <a:ext cx="12192000" cy="163566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sp>
        <p:nvSpPr>
          <p:cNvPr id="10" name="TextBox 9">
            <a:extLst>
              <a:ext uri="{FF2B5EF4-FFF2-40B4-BE49-F238E27FC236}">
                <a16:creationId xmlns:a16="http://schemas.microsoft.com/office/drawing/2014/main" id="{A3CF1AB3-B114-4062-865A-F2226CDEBD54}"/>
              </a:ext>
            </a:extLst>
          </p:cNvPr>
          <p:cNvSpPr txBox="1"/>
          <p:nvPr/>
        </p:nvSpPr>
        <p:spPr>
          <a:xfrm>
            <a:off x="2804673" y="991084"/>
            <a:ext cx="6644128" cy="651744"/>
          </a:xfrm>
          <a:prstGeom prst="rect">
            <a:avLst/>
          </a:prstGeom>
          <a:noFill/>
        </p:spPr>
        <p:txBody>
          <a:bodyPr wrap="square" lIns="179285" tIns="143428" rIns="179285" bIns="143428" rtlCol="0">
            <a:spAutoFit/>
          </a:bodyPr>
          <a:lstStyle/>
          <a:p>
            <a:pPr algn="ctr"/>
            <a:r>
              <a:rPr lang="en-US" sz="2353">
                <a:solidFill>
                  <a:schemeClr val="bg1"/>
                </a:solidFill>
                <a:latin typeface="Segoe UI" panose="020B0502040204020203" pitchFamily="34" charset="0"/>
                <a:cs typeface="Segoe UI" panose="020B0502040204020203" pitchFamily="34" charset="0"/>
              </a:rPr>
              <a:t>.NET Foundation welcomes Uno Platform!</a:t>
            </a:r>
            <a:endParaRPr lang="en-GB" sz="2353">
              <a:solidFill>
                <a:schemeClr val="bg1"/>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0" y="397175"/>
            <a:ext cx="12191999"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3200" b="1" spc="294">
                <a:gradFill>
                  <a:gsLst>
                    <a:gs pos="1250">
                      <a:srgbClr val="FFFFFF"/>
                    </a:gs>
                    <a:gs pos="100000">
                      <a:srgbClr val="FFFFFF"/>
                    </a:gs>
                  </a:gsLst>
                  <a:lin ang="5400000" scaled="0"/>
                </a:gradFill>
                <a:latin typeface="Segoe UI" panose="020B0502040204020203" pitchFamily="34" charset="0"/>
              </a:rPr>
              <a:t>CORPORATE SPONSORS</a:t>
            </a: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920" y="41976"/>
            <a:ext cx="2417550" cy="2340262"/>
          </a:xfrm>
          <a:prstGeom prst="rect">
            <a:avLst/>
          </a:prstGeom>
        </p:spPr>
      </p:pic>
      <p:pic>
        <p:nvPicPr>
          <p:cNvPr id="7" name="Picture 6">
            <a:extLst>
              <a:ext uri="{FF2B5EF4-FFF2-40B4-BE49-F238E27FC236}">
                <a16:creationId xmlns:a16="http://schemas.microsoft.com/office/drawing/2014/main" id="{8A10AA21-CB91-4B17-8AB9-4ECD5A518E2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0060" y="2836448"/>
            <a:ext cx="3192159" cy="1430013"/>
          </a:xfrm>
          <a:prstGeom prst="rect">
            <a:avLst/>
          </a:prstGeom>
        </p:spPr>
      </p:pic>
      <p:pic>
        <p:nvPicPr>
          <p:cNvPr id="14" name="Picture 13">
            <a:extLst>
              <a:ext uri="{FF2B5EF4-FFF2-40B4-BE49-F238E27FC236}">
                <a16:creationId xmlns:a16="http://schemas.microsoft.com/office/drawing/2014/main" id="{9ABE91B1-1819-450F-BAD9-76B320C1D3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10223" y="4147945"/>
            <a:ext cx="1987923" cy="993962"/>
          </a:xfrm>
          <a:prstGeom prst="rect">
            <a:avLst/>
          </a:prstGeom>
        </p:spPr>
      </p:pic>
      <p:pic>
        <p:nvPicPr>
          <p:cNvPr id="4" name="Picture 3">
            <a:extLst>
              <a:ext uri="{FF2B5EF4-FFF2-40B4-BE49-F238E27FC236}">
                <a16:creationId xmlns:a16="http://schemas.microsoft.com/office/drawing/2014/main" id="{98637FA3-1D95-4EA7-810D-D82D27F6E7C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77194" y="2272072"/>
            <a:ext cx="1051296" cy="629025"/>
          </a:xfrm>
          <a:prstGeom prst="rect">
            <a:avLst/>
          </a:prstGeom>
        </p:spPr>
      </p:pic>
      <p:pic>
        <p:nvPicPr>
          <p:cNvPr id="17" name="Graphic 16">
            <a:extLst>
              <a:ext uri="{FF2B5EF4-FFF2-40B4-BE49-F238E27FC236}">
                <a16:creationId xmlns:a16="http://schemas.microsoft.com/office/drawing/2014/main" id="{C5AA5538-3902-4CC9-87CD-1240CD90236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79050" y="2124887"/>
            <a:ext cx="2761221" cy="653973"/>
          </a:xfrm>
          <a:prstGeom prst="rect">
            <a:avLst/>
          </a:prstGeom>
        </p:spPr>
      </p:pic>
      <p:pic>
        <p:nvPicPr>
          <p:cNvPr id="6" name="Graphic 5">
            <a:extLst>
              <a:ext uri="{FF2B5EF4-FFF2-40B4-BE49-F238E27FC236}">
                <a16:creationId xmlns:a16="http://schemas.microsoft.com/office/drawing/2014/main" id="{C53CE48E-9995-40F8-99D5-19D73F89AD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77194" y="3375353"/>
            <a:ext cx="1265856" cy="503620"/>
          </a:xfrm>
          <a:prstGeom prst="rect">
            <a:avLst/>
          </a:prstGeom>
        </p:spPr>
      </p:pic>
      <p:pic>
        <p:nvPicPr>
          <p:cNvPr id="4104" name="Picture 8">
            <a:extLst>
              <a:ext uri="{FF2B5EF4-FFF2-40B4-BE49-F238E27FC236}">
                <a16:creationId xmlns:a16="http://schemas.microsoft.com/office/drawing/2014/main" id="{8D26A4E9-0405-47D4-AC3A-08436C5C42F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036043" y="4398919"/>
            <a:ext cx="2041703" cy="7145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5726E57-1623-4ED1-9E78-DBD1B5282E59}"/>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1991161" y="2510593"/>
            <a:ext cx="2127820" cy="2860222"/>
          </a:xfrm>
          <a:prstGeom prst="rect">
            <a:avLst/>
          </a:prstGeom>
        </p:spPr>
      </p:pic>
      <p:sp>
        <p:nvSpPr>
          <p:cNvPr id="12" name="TextBox 11">
            <a:extLst>
              <a:ext uri="{FF2B5EF4-FFF2-40B4-BE49-F238E27FC236}">
                <a16:creationId xmlns:a16="http://schemas.microsoft.com/office/drawing/2014/main" id="{78307F27-CF86-4128-941D-DFDFD132AE68}"/>
              </a:ext>
            </a:extLst>
          </p:cNvPr>
          <p:cNvSpPr txBox="1"/>
          <p:nvPr/>
        </p:nvSpPr>
        <p:spPr>
          <a:xfrm>
            <a:off x="122945" y="6393116"/>
            <a:ext cx="11933304" cy="369332"/>
          </a:xfrm>
          <a:prstGeom prst="rect">
            <a:avLst/>
          </a:prstGeom>
          <a:noFill/>
        </p:spPr>
        <p:txBody>
          <a:bodyPr wrap="square" rtlCol="0">
            <a:spAutoFit/>
          </a:bodyPr>
          <a:lstStyle/>
          <a:p>
            <a:pPr algn="ctr"/>
            <a:r>
              <a:rPr lang="en-US"/>
              <a:t>dotnetfoundation.org</a:t>
            </a:r>
          </a:p>
        </p:txBody>
      </p:sp>
      <p:pic>
        <p:nvPicPr>
          <p:cNvPr id="15" name="Picture 14" descr="Logo&#10;&#10;Description automatically generated with medium confidence">
            <a:extLst>
              <a:ext uri="{FF2B5EF4-FFF2-40B4-BE49-F238E27FC236}">
                <a16:creationId xmlns:a16="http://schemas.microsoft.com/office/drawing/2014/main" id="{8FC5A02F-9D5E-41FF-8DBA-030EC00C4A40}"/>
              </a:ext>
            </a:extLst>
          </p:cNvPr>
          <p:cNvPicPr>
            <a:picLocks noChangeAspect="1"/>
          </p:cNvPicPr>
          <p:nvPr/>
        </p:nvPicPr>
        <p:blipFill>
          <a:blip r:embed="rId14"/>
          <a:stretch>
            <a:fillRect/>
          </a:stretch>
        </p:blipFill>
        <p:spPr>
          <a:xfrm>
            <a:off x="8647220" y="5347512"/>
            <a:ext cx="1850926" cy="925463"/>
          </a:xfrm>
          <a:prstGeom prst="rect">
            <a:avLst/>
          </a:prstGeom>
        </p:spPr>
      </p:pic>
    </p:spTree>
    <p:extLst>
      <p:ext uri="{BB962C8B-B14F-4D97-AF65-F5344CB8AC3E}">
        <p14:creationId xmlns:p14="http://schemas.microsoft.com/office/powerpoint/2010/main" val="3542200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entr" presetSubtype="0" fill="hold" grpId="1"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64" presetClass="path" presetSubtype="0" accel="50000" decel="50000" fill="hold" grpId="0" nodeType="withEffect">
                                  <p:stCondLst>
                                    <p:cond delay="0"/>
                                  </p:stCondLst>
                                  <p:childTnLst>
                                    <p:animMotion origin="layout" path="M -3.95833E-6 0.09838 L -3.95833E-6 1.85185E-6 " pathEditMode="relative" rAng="0" ptsTypes="AA">
                                      <p:cBhvr>
                                        <p:cTn id="11" dur="250" fill="hold"/>
                                        <p:tgtEl>
                                          <p:spTgt spid="10"/>
                                        </p:tgtEl>
                                        <p:attrNameLst>
                                          <p:attrName>ppt_x</p:attrName>
                                          <p:attrName>ppt_y</p:attrName>
                                        </p:attrNameLst>
                                      </p:cBhvr>
                                      <p:rCtr x="0" y="-4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a:t>Ask questions on Twitter using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60E1-FA5D-495B-B38C-9729F8BC3CA7}"/>
              </a:ext>
            </a:extLst>
          </p:cNvPr>
          <p:cNvSpPr>
            <a:spLocks noGrp="1"/>
          </p:cNvSpPr>
          <p:nvPr>
            <p:ph type="title"/>
          </p:nvPr>
        </p:nvSpPr>
        <p:spPr/>
        <p:txBody>
          <a:bodyPr/>
          <a:lstStyle/>
          <a:p>
            <a:r>
              <a:rPr lang="en-US"/>
              <a:t>Windows desktop apps on .NET 5</a:t>
            </a:r>
          </a:p>
        </p:txBody>
      </p:sp>
      <p:sp>
        <p:nvSpPr>
          <p:cNvPr id="3" name="Content Placeholder 2">
            <a:extLst>
              <a:ext uri="{FF2B5EF4-FFF2-40B4-BE49-F238E27FC236}">
                <a16:creationId xmlns:a16="http://schemas.microsoft.com/office/drawing/2014/main" id="{1538838F-A9BD-499B-ACEB-3FBFEBD6F2FF}"/>
              </a:ext>
            </a:extLst>
          </p:cNvPr>
          <p:cNvSpPr>
            <a:spLocks noGrp="1"/>
          </p:cNvSpPr>
          <p:nvPr>
            <p:ph idx="1"/>
          </p:nvPr>
        </p:nvSpPr>
        <p:spPr/>
        <p:txBody>
          <a:bodyPr vert="horz" lIns="91440" tIns="45720" rIns="91440" bIns="45720" rtlCol="0" anchor="t">
            <a:normAutofit/>
          </a:bodyPr>
          <a:lstStyle/>
          <a:p>
            <a:r>
              <a:rPr lang="en-US">
                <a:latin typeface="Open Sans"/>
                <a:ea typeface="Open Sans"/>
                <a:cs typeface="Open Sans"/>
              </a:rPr>
              <a:t>Complete development experience</a:t>
            </a:r>
          </a:p>
          <a:p>
            <a:pPr lvl="1"/>
            <a:r>
              <a:rPr lang="en-US">
                <a:latin typeface="Open Sans"/>
                <a:ea typeface="Open Sans"/>
                <a:cs typeface="Open Sans"/>
              </a:rPr>
              <a:t>Windows Forms &amp; WPF designers</a:t>
            </a:r>
          </a:p>
          <a:p>
            <a:pPr lvl="1"/>
            <a:r>
              <a:rPr lang="en-US">
                <a:latin typeface="Open Sans"/>
                <a:ea typeface="Open Sans"/>
                <a:cs typeface="Open Sans"/>
              </a:rPr>
              <a:t>Visual Studio tooling</a:t>
            </a:r>
          </a:p>
          <a:p>
            <a:pPr lvl="1"/>
            <a:r>
              <a:rPr lang="en-US" err="1">
                <a:latin typeface="Open Sans"/>
                <a:ea typeface="Open Sans"/>
                <a:cs typeface="Open Sans"/>
              </a:rPr>
              <a:t>ClickOnce</a:t>
            </a:r>
            <a:r>
              <a:rPr lang="en-US">
                <a:latin typeface="Open Sans"/>
                <a:ea typeface="Open Sans"/>
                <a:cs typeface="Open Sans"/>
              </a:rPr>
              <a:t> Installer support</a:t>
            </a:r>
          </a:p>
          <a:p>
            <a:pPr lvl="1"/>
            <a:r>
              <a:rPr lang="en-US">
                <a:latin typeface="Open Sans"/>
                <a:ea typeface="Open Sans"/>
                <a:cs typeface="Open Sans"/>
              </a:rPr>
              <a:t>Third-party tools &amp; controls</a:t>
            </a:r>
          </a:p>
          <a:p>
            <a:r>
              <a:rPr lang="en-US">
                <a:latin typeface="Open Sans"/>
                <a:ea typeface="Open Sans"/>
                <a:cs typeface="Open Sans"/>
              </a:rPr>
              <a:t>All the benefits of .NET 5</a:t>
            </a:r>
          </a:p>
          <a:p>
            <a:pPr lvl="1"/>
            <a:r>
              <a:rPr lang="en-US">
                <a:latin typeface="Open Sans"/>
                <a:ea typeface="Open Sans"/>
                <a:cs typeface="Open Sans"/>
              </a:rPr>
              <a:t>Self contained, single file EXEs</a:t>
            </a:r>
          </a:p>
          <a:p>
            <a:pPr lvl="1"/>
            <a:r>
              <a:rPr lang="en-US">
                <a:latin typeface="Open Sans"/>
                <a:ea typeface="Open Sans"/>
                <a:cs typeface="Open Sans"/>
              </a:rPr>
              <a:t>No need for .NET Framework on machine</a:t>
            </a:r>
          </a:p>
          <a:p>
            <a:pPr lvl="1"/>
            <a:r>
              <a:rPr lang="en-US">
                <a:latin typeface="Open Sans"/>
                <a:ea typeface="Open Sans"/>
                <a:cs typeface="Open Sans"/>
              </a:rPr>
              <a:t>Best performance</a:t>
            </a:r>
          </a:p>
          <a:p>
            <a:pPr lvl="1"/>
            <a:r>
              <a:rPr lang="en-US">
                <a:latin typeface="Open Sans"/>
                <a:ea typeface="Open Sans"/>
                <a:cs typeface="Open Sans"/>
              </a:rPr>
              <a:t>Modern controls like WebView2</a:t>
            </a:r>
          </a:p>
          <a:p>
            <a:endParaRPr lang="en-US"/>
          </a:p>
        </p:txBody>
      </p:sp>
      <p:pic>
        <p:nvPicPr>
          <p:cNvPr id="5" name="Graphic 4">
            <a:extLst>
              <a:ext uri="{FF2B5EF4-FFF2-40B4-BE49-F238E27FC236}">
                <a16:creationId xmlns:a16="http://schemas.microsoft.com/office/drawing/2014/main" id="{7EBBE12F-BE95-4515-88B6-440941B818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9090" y="3954463"/>
            <a:ext cx="2603500" cy="2222500"/>
          </a:xfrm>
          <a:prstGeom prst="rect">
            <a:avLst/>
          </a:prstGeom>
        </p:spPr>
      </p:pic>
    </p:spTree>
    <p:extLst>
      <p:ext uri="{BB962C8B-B14F-4D97-AF65-F5344CB8AC3E}">
        <p14:creationId xmlns:p14="http://schemas.microsoft.com/office/powerpoint/2010/main" val="3727675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9D1495-BD70-420A-9A4F-8DBE90E37993}"/>
              </a:ext>
            </a:extLst>
          </p:cNvPr>
          <p:cNvSpPr>
            <a:spLocks noGrp="1"/>
          </p:cNvSpPr>
          <p:nvPr>
            <p:ph type="body" sz="quarter" idx="4294967295"/>
          </p:nvPr>
        </p:nvSpPr>
        <p:spPr>
          <a:xfrm>
            <a:off x="885825" y="4394200"/>
            <a:ext cx="11306175" cy="1982788"/>
          </a:xfrm>
        </p:spPr>
        <p:txBody>
          <a:bodyPr>
            <a:normAutofit/>
          </a:bodyPr>
          <a:lstStyle/>
          <a:p>
            <a:pPr>
              <a:defRPr/>
            </a:pPr>
            <a:r>
              <a:rPr lang="en-US">
                <a:latin typeface="Open Sans" panose="020B0604020202020204" charset="0"/>
                <a:ea typeface="Open Sans" panose="020B0604020202020204" charset="0"/>
                <a:cs typeface="Open Sans" panose="020B0604020202020204" charset="0"/>
              </a:rPr>
              <a:t>.NET 5 released November 2020</a:t>
            </a:r>
          </a:p>
          <a:p>
            <a:pPr>
              <a:defRPr/>
            </a:pPr>
            <a:r>
              <a:rPr lang="en-US">
                <a:latin typeface="Open Sans" panose="020B0604020202020204" charset="0"/>
                <a:ea typeface="Open Sans" panose="020B0604020202020204" charset="0"/>
                <a:cs typeface="Open Sans" panose="020B0604020202020204" charset="0"/>
              </a:rPr>
              <a:t>Major releases every year in November</a:t>
            </a:r>
          </a:p>
          <a:p>
            <a:pPr>
              <a:defRPr/>
            </a:pPr>
            <a:r>
              <a:rPr lang="en-US">
                <a:latin typeface="Open Sans" panose="020B0604020202020204" charset="0"/>
                <a:ea typeface="Open Sans" panose="020B0604020202020204" charset="0"/>
                <a:cs typeface="Open Sans" panose="020B0604020202020204" charset="0"/>
              </a:rPr>
              <a:t>LTS for even numbered releases</a:t>
            </a:r>
          </a:p>
          <a:p>
            <a:pPr>
              <a:defRPr/>
            </a:pPr>
            <a:r>
              <a:rPr lang="en-US">
                <a:latin typeface="Open Sans" panose="020B0604020202020204" charset="0"/>
                <a:ea typeface="Open Sans" panose="020B0604020202020204" charset="0"/>
                <a:cs typeface="Open Sans" panose="020B0604020202020204" charset="0"/>
              </a:rPr>
              <a:t>Predictable schedule, patches as needed</a:t>
            </a:r>
            <a:endParaRPr lang="en-US" sz="2800">
              <a:latin typeface="Open Sans" panose="020B0604020202020204" charset="0"/>
              <a:ea typeface="Open Sans" panose="020B0604020202020204" charset="0"/>
              <a:cs typeface="Open Sans" panose="020B0604020202020204" charset="0"/>
            </a:endParaRPr>
          </a:p>
        </p:txBody>
      </p:sp>
      <p:sp>
        <p:nvSpPr>
          <p:cNvPr id="3" name="Title 2">
            <a:extLst>
              <a:ext uri="{FF2B5EF4-FFF2-40B4-BE49-F238E27FC236}">
                <a16:creationId xmlns:a16="http://schemas.microsoft.com/office/drawing/2014/main" id="{16173141-AABB-48D7-AC77-E2A4E503145A}"/>
              </a:ext>
            </a:extLst>
          </p:cNvPr>
          <p:cNvSpPr>
            <a:spLocks noGrp="1"/>
          </p:cNvSpPr>
          <p:nvPr>
            <p:ph type="title" idx="4294967295"/>
          </p:nvPr>
        </p:nvSpPr>
        <p:spPr>
          <a:xfrm>
            <a:off x="489098" y="365125"/>
            <a:ext cx="10515600" cy="553998"/>
          </a:xfrm>
        </p:spPr>
        <p:txBody>
          <a:bodyPr/>
          <a:lstStyle/>
          <a:p>
            <a:r>
              <a:rPr lang="en-US">
                <a:latin typeface="Open Sans" panose="020B0604020202020204" charset="0"/>
                <a:ea typeface="Open Sans" panose="020B0604020202020204" charset="0"/>
                <a:cs typeface="Open Sans" panose="020B0604020202020204" charset="0"/>
              </a:rPr>
              <a:t>.NET release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 name="Group 5">
            <a:extLst>
              <a:ext uri="{FF2B5EF4-FFF2-40B4-BE49-F238E27FC236}">
                <a16:creationId xmlns:a16="http://schemas.microsoft.com/office/drawing/2014/main" id="{1F210134-6DE3-4A6A-AC5D-8EED4C9ED139}"/>
              </a:ext>
            </a:extLst>
          </p:cNvPr>
          <p:cNvGrpSpPr/>
          <p:nvPr/>
        </p:nvGrpSpPr>
        <p:grpSpPr>
          <a:xfrm>
            <a:off x="2036430" y="1676100"/>
            <a:ext cx="8136715" cy="2218340"/>
            <a:chOff x="2036430" y="1676100"/>
            <a:chExt cx="8136715" cy="2218340"/>
          </a:xfrm>
        </p:grpSpPr>
        <p:grpSp>
          <p:nvGrpSpPr>
            <p:cNvPr id="5" name="Group 4">
              <a:extLst>
                <a:ext uri="{FF2B5EF4-FFF2-40B4-BE49-F238E27FC236}">
                  <a16:creationId xmlns:a16="http://schemas.microsoft.com/office/drawing/2014/main" id="{F7A6AF28-0E6C-498E-A29C-8263E1780468}"/>
                </a:ext>
              </a:extLst>
            </p:cNvPr>
            <p:cNvGrpSpPr/>
            <p:nvPr/>
          </p:nvGrpSpPr>
          <p:grpSpPr>
            <a:xfrm>
              <a:off x="2036430" y="1676100"/>
              <a:ext cx="6533951" cy="2218340"/>
              <a:chOff x="3241962" y="1662903"/>
              <a:chExt cx="6533951" cy="2218340"/>
            </a:xfrm>
          </p:grpSpPr>
          <p:sp>
            <p:nvSpPr>
              <p:cNvPr id="8" name="Oval 7">
                <a:extLst>
                  <a:ext uri="{FF2B5EF4-FFF2-40B4-BE49-F238E27FC236}">
                    <a16:creationId xmlns:a16="http://schemas.microsoft.com/office/drawing/2014/main" id="{4DFDEB7E-D543-49AF-A286-FBBFA962C324}"/>
                  </a:ext>
                </a:extLst>
              </p:cNvPr>
              <p:cNvSpPr/>
              <p:nvPr/>
            </p:nvSpPr>
            <p:spPr>
              <a:xfrm>
                <a:off x="5455510" y="1662903"/>
                <a:ext cx="423097" cy="438108"/>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3769820" y="1678401"/>
                <a:ext cx="423097" cy="438108"/>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7138337" y="1662903"/>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28" name="Oval 27">
                <a:extLst>
                  <a:ext uri="{FF2B5EF4-FFF2-40B4-BE49-F238E27FC236}">
                    <a16:creationId xmlns:a16="http://schemas.microsoft.com/office/drawing/2014/main" id="{74C711B2-7F79-4E3E-925B-3A3D3514C277}"/>
                  </a:ext>
                </a:extLst>
              </p:cNvPr>
              <p:cNvSpPr/>
              <p:nvPr/>
            </p:nvSpPr>
            <p:spPr>
              <a:xfrm>
                <a:off x="8819796" y="1678401"/>
                <a:ext cx="423097" cy="438108"/>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3241962"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5</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600" b="1">
                    <a:solidFill>
                      <a:srgbClr val="E6E6E6"/>
                    </a:solidFill>
                    <a:latin typeface="Open Sans" panose="020B0604020202020204" charset="0"/>
                    <a:ea typeface="Open Sans" panose="020B0604020202020204" charset="0"/>
                    <a:cs typeface="Open Sans" panose="020B0604020202020204" charset="0"/>
                  </a:rPr>
                  <a:t>Current</a:t>
                </a:r>
                <a:endPar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3981368" y="2116509"/>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492249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6</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5661897" y="2101011"/>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6609796" y="277309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7</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Current</a:t>
                </a: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7349202" y="2101011"/>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829710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8</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9031345" y="2116509"/>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37D72B0D-510D-4F16-BED5-B2EE46E1911C}"/>
                </a:ext>
              </a:extLst>
            </p:cNvPr>
            <p:cNvSpPr/>
            <p:nvPr/>
          </p:nvSpPr>
          <p:spPr>
            <a:xfrm>
              <a:off x="9222874" y="1676100"/>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22" name="TextBox 21">
              <a:extLst>
                <a:ext uri="{FF2B5EF4-FFF2-40B4-BE49-F238E27FC236}">
                  <a16:creationId xmlns:a16="http://schemas.microsoft.com/office/drawing/2014/main" id="{59156328-9AA1-4194-B48A-ACFF5B6D1174}"/>
                </a:ext>
              </a:extLst>
            </p:cNvPr>
            <p:cNvSpPr txBox="1"/>
            <p:nvPr/>
          </p:nvSpPr>
          <p:spPr>
            <a:xfrm>
              <a:off x="8694333" y="278629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2024</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Current</a:t>
              </a:r>
            </a:p>
          </p:txBody>
        </p:sp>
        <p:cxnSp>
          <p:nvCxnSpPr>
            <p:cNvPr id="23" name="Straight Connector 22">
              <a:extLst>
                <a:ext uri="{FF2B5EF4-FFF2-40B4-BE49-F238E27FC236}">
                  <a16:creationId xmlns:a16="http://schemas.microsoft.com/office/drawing/2014/main" id="{1EDB25BC-8A23-4DBA-A8B0-AB911E1087DE}"/>
                </a:ext>
              </a:extLst>
            </p:cNvPr>
            <p:cNvCxnSpPr>
              <a:cxnSpLocks/>
              <a:stCxn id="21" idx="4"/>
              <a:endCxn id="22" idx="0"/>
            </p:cNvCxnSpPr>
            <p:nvPr/>
          </p:nvCxnSpPr>
          <p:spPr>
            <a:xfrm flipH="1">
              <a:off x="9433739" y="211420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2432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6805030-89DE-4DBE-B655-53A086C6577C}"/>
              </a:ext>
            </a:extLst>
          </p:cNvPr>
          <p:cNvGrpSpPr/>
          <p:nvPr/>
        </p:nvGrpSpPr>
        <p:grpSpPr>
          <a:xfrm>
            <a:off x="756542" y="3969824"/>
            <a:ext cx="8747439" cy="2495656"/>
            <a:chOff x="473523" y="2957810"/>
            <a:chExt cx="8451537" cy="3077297"/>
          </a:xfrm>
        </p:grpSpPr>
        <p:grpSp>
          <p:nvGrpSpPr>
            <p:cNvPr id="176" name="Group 175">
              <a:extLst>
                <a:ext uri="{FF2B5EF4-FFF2-40B4-BE49-F238E27FC236}">
                  <a16:creationId xmlns:a16="http://schemas.microsoft.com/office/drawing/2014/main" id="{D6C9EC69-7C8F-4CEE-8824-F68E3DB2D18A}"/>
                </a:ext>
              </a:extLst>
            </p:cNvPr>
            <p:cNvGrpSpPr/>
            <p:nvPr/>
          </p:nvGrpSpPr>
          <p:grpSpPr>
            <a:xfrm>
              <a:off x="473523" y="2957810"/>
              <a:ext cx="8451537" cy="3077297"/>
              <a:chOff x="406549" y="3713240"/>
              <a:chExt cx="9325694" cy="3077297"/>
            </a:xfrm>
          </p:grpSpPr>
          <p:grpSp>
            <p:nvGrpSpPr>
              <p:cNvPr id="178" name="Group 177">
                <a:extLst>
                  <a:ext uri="{FF2B5EF4-FFF2-40B4-BE49-F238E27FC236}">
                    <a16:creationId xmlns:a16="http://schemas.microsoft.com/office/drawing/2014/main" id="{EF0DB2BF-7709-44FB-8937-44A24D4BD853}"/>
                  </a:ext>
                </a:extLst>
              </p:cNvPr>
              <p:cNvGrpSpPr/>
              <p:nvPr/>
            </p:nvGrpSpPr>
            <p:grpSpPr>
              <a:xfrm>
                <a:off x="406549" y="3713240"/>
                <a:ext cx="9311752" cy="3077297"/>
                <a:chOff x="474923" y="2957811"/>
                <a:chExt cx="9253607" cy="3077297"/>
              </a:xfrm>
            </p:grpSpPr>
            <p:sp>
              <p:nvSpPr>
                <p:cNvPr id="180" name="TextBox 179">
                  <a:extLst>
                    <a:ext uri="{FF2B5EF4-FFF2-40B4-BE49-F238E27FC236}">
                      <a16:creationId xmlns:a16="http://schemas.microsoft.com/office/drawing/2014/main" id="{1568CE68-DBBB-4EE4-B639-D7FD01CAAA26}"/>
                    </a:ext>
                  </a:extLst>
                </p:cNvPr>
                <p:cNvSpPr txBox="1"/>
                <p:nvPr/>
              </p:nvSpPr>
              <p:spPr>
                <a:xfrm>
                  <a:off x="474923" y="2957811"/>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81" name="TextBox 180">
                  <a:extLst>
                    <a:ext uri="{FF2B5EF4-FFF2-40B4-BE49-F238E27FC236}">
                      <a16:creationId xmlns:a16="http://schemas.microsoft.com/office/drawing/2014/main" id="{2452F784-41C8-4105-A6A4-3B6079D3FB59}"/>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82" name="TextBox 181">
                  <a:extLst>
                    <a:ext uri="{FF2B5EF4-FFF2-40B4-BE49-F238E27FC236}">
                      <a16:creationId xmlns:a16="http://schemas.microsoft.com/office/drawing/2014/main" id="{27A8CF27-80C2-49CD-BF33-C9AF1D377ACA}"/>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83" name="TextBox 182">
                  <a:extLst>
                    <a:ext uri="{FF2B5EF4-FFF2-40B4-BE49-F238E27FC236}">
                      <a16:creationId xmlns:a16="http://schemas.microsoft.com/office/drawing/2014/main" id="{263E4FBB-7B40-4FCD-BAC6-B3D7C9B9F3E7}"/>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84" name="TextBox 183">
                  <a:extLst>
                    <a:ext uri="{FF2B5EF4-FFF2-40B4-BE49-F238E27FC236}">
                      <a16:creationId xmlns:a16="http://schemas.microsoft.com/office/drawing/2014/main" id="{296243DA-E8DF-4B2D-9360-59ECC86AF798}"/>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184">
                  <a:extLst>
                    <a:ext uri="{FF2B5EF4-FFF2-40B4-BE49-F238E27FC236}">
                      <a16:creationId xmlns:a16="http://schemas.microsoft.com/office/drawing/2014/main" id="{30BFE01A-53C5-4D3B-ACD9-ABD6FB05AD6A}"/>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179" name="Rectangle 178">
                <a:extLst>
                  <a:ext uri="{FF2B5EF4-FFF2-40B4-BE49-F238E27FC236}">
                    <a16:creationId xmlns:a16="http://schemas.microsoft.com/office/drawing/2014/main" id="{71509689-C281-4A57-BF5E-1D759476449F}"/>
                  </a:ext>
                </a:extLst>
              </p:cNvPr>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177" name="TextBox 176">
              <a:extLst>
                <a:ext uri="{FF2B5EF4-FFF2-40B4-BE49-F238E27FC236}">
                  <a16:creationId xmlns:a16="http://schemas.microsoft.com/office/drawing/2014/main" id="{93456F0E-061B-4442-95FB-F94393333EB0}"/>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9393116" y="1451039"/>
            <a:ext cx="2417836" cy="5009252"/>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solidFill>
                  <a:effectLst/>
                  <a:uLnTx/>
                  <a:uFillTx/>
                  <a:latin typeface="Segoe UI"/>
                  <a:ea typeface="+mn-ea"/>
                  <a:cs typeface="Segoe UI Semilight" panose="020B0402040204020203"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9" y="4814377"/>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757380"/>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2" y="2707152"/>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4"/>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673761" y="1440647"/>
            <a:ext cx="8761848" cy="2083303"/>
            <a:chOff x="673761" y="1440647"/>
            <a:chExt cx="8761848"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5"/>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GAMES</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9" y="2445078"/>
              <a:ext cx="1251270" cy="14485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3600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WINDOWS</a:t>
              </a:r>
              <a:b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3"/>
              <a:ext cx="518366" cy="422445"/>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861" y="1677241"/>
              <a:ext cx="595838" cy="595838"/>
              <a:chOff x="4472131" y="5777513"/>
              <a:chExt cx="431949" cy="431949"/>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9726" y="1713760"/>
              <a:ext cx="616334" cy="408727"/>
              <a:chOff x="7206707" y="1287241"/>
              <a:chExt cx="499079" cy="330968"/>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13"/>
              <a:ext cx="556698" cy="554743"/>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1233239" y="2956790"/>
            <a:ext cx="7635039" cy="1098224"/>
            <a:chOff x="1233239" y="3442565"/>
            <a:chExt cx="7635039" cy="1098224"/>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1089062"/>
              <a:chOff x="1084377" y="3607592"/>
              <a:chExt cx="141193" cy="1089062"/>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6"/>
                <a:ext cx="0" cy="103528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1092710"/>
              <a:chOff x="1084377" y="3607592"/>
              <a:chExt cx="141193" cy="109271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1092710"/>
              <a:chOff x="1084377" y="3607592"/>
              <a:chExt cx="141193" cy="109271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1084857"/>
              <a:chOff x="1084377" y="3607592"/>
              <a:chExt cx="141193" cy="1084857"/>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6"/>
                <a:ext cx="0" cy="103108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1098224"/>
              <a:chOff x="1084377" y="3607592"/>
              <a:chExt cx="141193" cy="1098224"/>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1098224"/>
              <a:chOff x="1084377" y="3607592"/>
              <a:chExt cx="141193" cy="1098224"/>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1088233"/>
              <a:chOff x="1084377" y="3607592"/>
              <a:chExt cx="141193" cy="1088233"/>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6"/>
                <a:ext cx="0" cy="1034459"/>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a:t>
            </a: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 unified platform </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1223859" y="29399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2" name="Rectangle 1">
            <a:extLst>
              <a:ext uri="{FF2B5EF4-FFF2-40B4-BE49-F238E27FC236}">
                <a16:creationId xmlns:a16="http://schemas.microsoft.com/office/drawing/2014/main" id="{A63AD374-545B-4037-BA1D-5C7B47B44BA0}"/>
              </a:ext>
            </a:extLst>
          </p:cNvPr>
          <p:cNvSpPr/>
          <p:nvPr/>
        </p:nvSpPr>
        <p:spPr bwMode="auto">
          <a:xfrm>
            <a:off x="772271" y="1169307"/>
            <a:ext cx="1072475" cy="280059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30685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idx="4294967295"/>
          </p:nvPr>
        </p:nvSpPr>
        <p:spPr>
          <a:xfrm>
            <a:off x="993213" y="437321"/>
            <a:ext cx="11017250" cy="554038"/>
          </a:xfrm>
        </p:spPr>
        <p:txBody>
          <a:bodyPr>
            <a:noAutofit/>
          </a:bodyPr>
          <a:lstStyle/>
          <a:p>
            <a:r>
              <a:rPr lang="en-US"/>
              <a:t>.NET adoption</a:t>
            </a:r>
          </a:p>
        </p:txBody>
      </p:sp>
      <p:sp>
        <p:nvSpPr>
          <p:cNvPr id="2" name="Title 1">
            <a:extLst>
              <a:ext uri="{FF2B5EF4-FFF2-40B4-BE49-F238E27FC236}">
                <a16:creationId xmlns:a16="http://schemas.microsoft.com/office/drawing/2014/main" id="{051BBE9C-C61E-42ED-B9B8-39220289444B}"/>
              </a:ext>
            </a:extLst>
          </p:cNvPr>
          <p:cNvSpPr txBox="1">
            <a:spLocks/>
          </p:cNvSpPr>
          <p:nvPr/>
        </p:nvSpPr>
        <p:spPr>
          <a:xfrm>
            <a:off x="7649725" y="4543941"/>
            <a:ext cx="2755053"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Quattrocento Sans"/>
              </a:rPr>
              <a:t>260K</a:t>
            </a:r>
            <a:endParaRPr kumimoji="0" lang="en-US" sz="30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3FE59706-75CE-4065-93B8-6AEF253572EE}"/>
              </a:ext>
            </a:extLst>
          </p:cNvPr>
          <p:cNvSpPr txBox="1">
            <a:spLocks/>
          </p:cNvSpPr>
          <p:nvPr/>
        </p:nvSpPr>
        <p:spPr>
          <a:xfrm>
            <a:off x="7649725" y="5101286"/>
            <a:ext cx="3889747"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Windows developers upgraded to .NET Core / .NET 5</a:t>
            </a:r>
            <a:endPar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2">
            <a:extLst>
              <a:ext uri="{FF2B5EF4-FFF2-40B4-BE49-F238E27FC236}">
                <a16:creationId xmlns:a16="http://schemas.microsoft.com/office/drawing/2014/main" id="{FB440089-5CDF-4DA7-B898-E2E9A4246AEA}"/>
              </a:ext>
            </a:extLst>
          </p:cNvPr>
          <p:cNvSpPr txBox="1">
            <a:spLocks/>
          </p:cNvSpPr>
          <p:nvPr/>
        </p:nvSpPr>
        <p:spPr>
          <a:xfrm>
            <a:off x="5626669" y="4649041"/>
            <a:ext cx="1773027" cy="492443"/>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WinForms &amp; WPF on .NET Core</a:t>
            </a:r>
          </a:p>
        </p:txBody>
      </p:sp>
      <p:sp>
        <p:nvSpPr>
          <p:cNvPr id="49" name="Title 1">
            <a:extLst>
              <a:ext uri="{FF2B5EF4-FFF2-40B4-BE49-F238E27FC236}">
                <a16:creationId xmlns:a16="http://schemas.microsoft.com/office/drawing/2014/main" id="{C283E119-41F3-431F-B065-F410CEA17E65}"/>
              </a:ext>
            </a:extLst>
          </p:cNvPr>
          <p:cNvSpPr txBox="1">
            <a:spLocks/>
          </p:cNvSpPr>
          <p:nvPr/>
        </p:nvSpPr>
        <p:spPr>
          <a:xfrm>
            <a:off x="993213" y="2756757"/>
            <a:ext cx="3707996" cy="1107996"/>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sym typeface="Quattrocento Sans"/>
              </a:rPr>
              <a:t>5 million </a:t>
            </a:r>
          </a:p>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Quattrocento Sans"/>
              </a:rPr>
              <a:t>.NET developers</a:t>
            </a:r>
            <a:endParaRPr kumimoji="0" lang="en-US" sz="36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 Placeholder 2">
            <a:extLst>
              <a:ext uri="{FF2B5EF4-FFF2-40B4-BE49-F238E27FC236}">
                <a16:creationId xmlns:a16="http://schemas.microsoft.com/office/drawing/2014/main" id="{A4DE73EE-8695-45D9-9DC8-B92C71662D4D}"/>
              </a:ext>
            </a:extLst>
          </p:cNvPr>
          <p:cNvSpPr txBox="1">
            <a:spLocks/>
          </p:cNvSpPr>
          <p:nvPr/>
        </p:nvSpPr>
        <p:spPr>
          <a:xfrm>
            <a:off x="993213" y="3953131"/>
            <a:ext cx="3673209"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Monthly active developers in Visual Studio Family</a:t>
            </a:r>
          </a:p>
        </p:txBody>
      </p:sp>
      <p:sp>
        <p:nvSpPr>
          <p:cNvPr id="14" name="Title 1">
            <a:extLst>
              <a:ext uri="{FF2B5EF4-FFF2-40B4-BE49-F238E27FC236}">
                <a16:creationId xmlns:a16="http://schemas.microsoft.com/office/drawing/2014/main" id="{B7F78D43-0CF6-46C1-9F9B-E5F8DC1C49E3}"/>
              </a:ext>
            </a:extLst>
          </p:cNvPr>
          <p:cNvSpPr txBox="1">
            <a:spLocks/>
          </p:cNvSpPr>
          <p:nvPr/>
        </p:nvSpPr>
        <p:spPr>
          <a:xfrm>
            <a:off x="7649725" y="1962739"/>
            <a:ext cx="2755053"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Quattrocento Sans"/>
              </a:rPr>
              <a:t>2M</a:t>
            </a:r>
            <a:endParaRPr kumimoji="0" lang="en-US" sz="3000" b="1" i="0" u="none" strike="noStrike" kern="1200" cap="none" spc="-50" normalizeH="0" baseline="0" noProof="0">
              <a:ln w="3175">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Placeholder 2">
            <a:extLst>
              <a:ext uri="{FF2B5EF4-FFF2-40B4-BE49-F238E27FC236}">
                <a16:creationId xmlns:a16="http://schemas.microsoft.com/office/drawing/2014/main" id="{05C37757-5BB7-4CED-A583-72D0CBCA3040}"/>
              </a:ext>
            </a:extLst>
          </p:cNvPr>
          <p:cNvSpPr txBox="1">
            <a:spLocks/>
          </p:cNvSpPr>
          <p:nvPr/>
        </p:nvSpPr>
        <p:spPr>
          <a:xfrm>
            <a:off x="7649725" y="2520084"/>
            <a:ext cx="3889747"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 Core / .NET 5 monthly active developers</a:t>
            </a:r>
            <a:endPar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Text Placeholder 2">
            <a:extLst>
              <a:ext uri="{FF2B5EF4-FFF2-40B4-BE49-F238E27FC236}">
                <a16:creationId xmlns:a16="http://schemas.microsoft.com/office/drawing/2014/main" id="{1E7DD154-01C4-4D10-B3ED-9E838D8518B9}"/>
              </a:ext>
            </a:extLst>
          </p:cNvPr>
          <p:cNvSpPr txBox="1">
            <a:spLocks/>
          </p:cNvSpPr>
          <p:nvPr/>
        </p:nvSpPr>
        <p:spPr>
          <a:xfrm>
            <a:off x="5626669" y="2067839"/>
            <a:ext cx="1773027" cy="246221"/>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chemeClr val="accent3">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.NET Core</a:t>
            </a:r>
          </a:p>
        </p:txBody>
      </p:sp>
    </p:spTree>
    <p:extLst>
      <p:ext uri="{BB962C8B-B14F-4D97-AF65-F5344CB8AC3E}">
        <p14:creationId xmlns:p14="http://schemas.microsoft.com/office/powerpoint/2010/main" val="3874002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21427" y="592271"/>
            <a:ext cx="1855974"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PARTNERS</a:t>
            </a:r>
          </a:p>
        </p:txBody>
      </p:sp>
      <p:sp>
        <p:nvSpPr>
          <p:cNvPr id="3" name="Title 2">
            <a:extLst>
              <a:ext uri="{FF2B5EF4-FFF2-40B4-BE49-F238E27FC236}">
                <a16:creationId xmlns:a16="http://schemas.microsoft.com/office/drawing/2014/main" id="{5C841467-4263-4B2E-AEAB-C1D8335EC2A6}"/>
              </a:ext>
            </a:extLst>
          </p:cNvPr>
          <p:cNvSpPr>
            <a:spLocks noGrp="1"/>
          </p:cNvSpPr>
          <p:nvPr>
            <p:ph type="title"/>
          </p:nvPr>
        </p:nvSpPr>
        <p:spPr>
          <a:xfrm>
            <a:off x="476991" y="1132114"/>
            <a:ext cx="10515600" cy="1483979"/>
          </a:xfrm>
        </p:spPr>
        <p:txBody>
          <a:bodyPr>
            <a:normAutofit/>
          </a:bodyPr>
          <a:lstStyle/>
          <a:p>
            <a:r>
              <a:rPr lang="en-US" sz="4000"/>
              <a:t>Controls for Windows apps on .NET 5 </a:t>
            </a:r>
          </a:p>
        </p:txBody>
      </p:sp>
      <p:grpSp>
        <p:nvGrpSpPr>
          <p:cNvPr id="19" name="Group 18">
            <a:extLst>
              <a:ext uri="{FF2B5EF4-FFF2-40B4-BE49-F238E27FC236}">
                <a16:creationId xmlns:a16="http://schemas.microsoft.com/office/drawing/2014/main" id="{64101539-145F-4670-8C1B-DF7E57C1EA6C}"/>
              </a:ext>
            </a:extLst>
          </p:cNvPr>
          <p:cNvGrpSpPr/>
          <p:nvPr/>
        </p:nvGrpSpPr>
        <p:grpSpPr>
          <a:xfrm>
            <a:off x="1879956" y="2970224"/>
            <a:ext cx="8432088" cy="2840333"/>
            <a:chOff x="1665974" y="2588911"/>
            <a:chExt cx="8432088" cy="2840333"/>
          </a:xfrm>
        </p:grpSpPr>
        <p:pic>
          <p:nvPicPr>
            <p:cNvPr id="9" name="Picture 8">
              <a:extLst>
                <a:ext uri="{FF2B5EF4-FFF2-40B4-BE49-F238E27FC236}">
                  <a16:creationId xmlns:a16="http://schemas.microsoft.com/office/drawing/2014/main" id="{FD3DA751-564F-4846-9EDB-8C006833B1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665974" y="2588911"/>
              <a:ext cx="3012382" cy="713459"/>
            </a:xfrm>
            <a:prstGeom prst="rect">
              <a:avLst/>
            </a:prstGeom>
          </p:spPr>
        </p:pic>
        <p:pic>
          <p:nvPicPr>
            <p:cNvPr id="23" name="Picture 22">
              <a:extLst>
                <a:ext uri="{FF2B5EF4-FFF2-40B4-BE49-F238E27FC236}">
                  <a16:creationId xmlns:a16="http://schemas.microsoft.com/office/drawing/2014/main" id="{035E77C0-7D8E-42FD-AB54-89AE4D0EAE9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77155" y="3580743"/>
              <a:ext cx="3920907" cy="599613"/>
            </a:xfrm>
            <a:prstGeom prst="rect">
              <a:avLst/>
            </a:prstGeom>
          </p:spPr>
        </p:pic>
        <p:pic>
          <p:nvPicPr>
            <p:cNvPr id="32" name="Picture 31">
              <a:extLst>
                <a:ext uri="{FF2B5EF4-FFF2-40B4-BE49-F238E27FC236}">
                  <a16:creationId xmlns:a16="http://schemas.microsoft.com/office/drawing/2014/main" id="{76C9C57D-D2AD-411A-89CE-0A30EBC990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45829" y="4690654"/>
              <a:ext cx="3322002" cy="738590"/>
            </a:xfrm>
            <a:prstGeom prst="rect">
              <a:avLst/>
            </a:prstGeom>
          </p:spPr>
        </p:pic>
        <p:pic>
          <p:nvPicPr>
            <p:cNvPr id="4" name="Picture 3" descr="A close up of a sign&#10;&#10;Description automatically generated">
              <a:extLst>
                <a:ext uri="{FF2B5EF4-FFF2-40B4-BE49-F238E27FC236}">
                  <a16:creationId xmlns:a16="http://schemas.microsoft.com/office/drawing/2014/main" id="{982BC2E4-644C-4B6A-8293-4D9C306FD0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65974" y="3656501"/>
              <a:ext cx="3755943" cy="523855"/>
            </a:xfrm>
            <a:prstGeom prst="rect">
              <a:avLst/>
            </a:prstGeom>
          </p:spPr>
        </p:pic>
        <p:pic>
          <p:nvPicPr>
            <p:cNvPr id="12" name="Graphic 11">
              <a:extLst>
                <a:ext uri="{FF2B5EF4-FFF2-40B4-BE49-F238E27FC236}">
                  <a16:creationId xmlns:a16="http://schemas.microsoft.com/office/drawing/2014/main" id="{5638ED89-6F8A-4DE7-9CAB-B4F7C1043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7534" y="2590172"/>
              <a:ext cx="3620151" cy="678778"/>
            </a:xfrm>
            <a:prstGeom prst="rect">
              <a:avLst/>
            </a:prstGeom>
          </p:spPr>
        </p:pic>
      </p:grpSp>
    </p:spTree>
    <p:extLst>
      <p:ext uri="{BB962C8B-B14F-4D97-AF65-F5344CB8AC3E}">
        <p14:creationId xmlns:p14="http://schemas.microsoft.com/office/powerpoint/2010/main" val="33388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a:t>.NET 5</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2806034"/>
          </a:xfrm>
        </p:spPr>
        <p:txBody>
          <a:bodyPr>
            <a:normAutofit fontScale="92500" lnSpcReduction="10000"/>
          </a:bodyPr>
          <a:lstStyle/>
          <a:p>
            <a:pPr algn="l"/>
            <a:r>
              <a:rPr lang="en-US"/>
              <a:t>Windows desktop development enhancements</a:t>
            </a:r>
          </a:p>
          <a:p>
            <a:pPr algn="l"/>
            <a:r>
              <a:rPr lang="en-US"/>
              <a:t>Windows ARM64 support</a:t>
            </a:r>
          </a:p>
          <a:p>
            <a:pPr algn="l"/>
            <a:r>
              <a:rPr lang="en-US"/>
              <a:t>Single file applications &amp; smaller container images</a:t>
            </a:r>
          </a:p>
          <a:p>
            <a:pPr algn="l"/>
            <a:r>
              <a:rPr lang="en-US"/>
              <a:t>Web and cloud investments</a:t>
            </a:r>
          </a:p>
          <a:p>
            <a:pPr algn="l"/>
            <a:r>
              <a:rPr lang="en-US"/>
              <a:t>Continued performance improvements</a:t>
            </a:r>
          </a:p>
          <a:p>
            <a:pPr algn="l"/>
            <a:r>
              <a:rPr lang="en-US"/>
              <a:t>New C# 9.0, F# 5.0 language features</a:t>
            </a:r>
          </a:p>
        </p:txBody>
      </p:sp>
      <p:sp>
        <p:nvSpPr>
          <p:cNvPr id="4" name="Title 1">
            <a:extLst>
              <a:ext uri="{FF2B5EF4-FFF2-40B4-BE49-F238E27FC236}">
                <a16:creationId xmlns:a16="http://schemas.microsoft.com/office/drawing/2014/main" id="{9DEAB810-E789-4F5A-AFE7-B9FCC620BD4C}"/>
              </a:ext>
            </a:extLst>
          </p:cNvPr>
          <p:cNvSpPr txBox="1">
            <a:spLocks/>
          </p:cNvSpPr>
          <p:nvPr/>
        </p:nvSpPr>
        <p:spPr>
          <a:xfrm>
            <a:off x="873034" y="5821256"/>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t>dot.net/get-dotnet5</a:t>
            </a:r>
          </a:p>
        </p:txBody>
      </p:sp>
    </p:spTree>
    <p:extLst>
      <p:ext uri="{BB962C8B-B14F-4D97-AF65-F5344CB8AC3E}">
        <p14:creationId xmlns:p14="http://schemas.microsoft.com/office/powerpoint/2010/main" val="384839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Upgrading to .NET 5</a:t>
            </a:r>
          </a:p>
        </p:txBody>
      </p:sp>
      <p:sp>
        <p:nvSpPr>
          <p:cNvPr id="4" name="Text Placeholder 3">
            <a:extLst>
              <a:ext uri="{FF2B5EF4-FFF2-40B4-BE49-F238E27FC236}">
                <a16:creationId xmlns:a16="http://schemas.microsoft.com/office/drawing/2014/main" id="{85D8A15B-CAE9-4745-B51C-9F23784D35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6264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BB25A-E3E8-4576-96F0-82DE397E8EC7}"/>
              </a:ext>
            </a:extLst>
          </p:cNvPr>
          <p:cNvSpPr/>
          <p:nvPr/>
        </p:nvSpPr>
        <p:spPr bwMode="auto">
          <a:xfrm>
            <a:off x="2210625" y="1191804"/>
            <a:ext cx="1541569" cy="13718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2210625" y="4463929"/>
            <a:ext cx="1541569" cy="137181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2210627" y="2856146"/>
            <a:ext cx="1541569" cy="1371817"/>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2210625" y="285180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710276" y="2450498"/>
            <a:ext cx="7620000"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Unparalleled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Reduced infrastructure &amp; hosting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innovative languages and APIs</a:t>
            </a:r>
          </a:p>
        </p:txBody>
      </p:sp>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Why .NET 5?</a:t>
            </a:r>
          </a:p>
        </p:txBody>
      </p:sp>
    </p:spTree>
    <p:extLst>
      <p:ext uri="{BB962C8B-B14F-4D97-AF65-F5344CB8AC3E}">
        <p14:creationId xmlns:p14="http://schemas.microsoft.com/office/powerpoint/2010/main" val="407558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013 0.00116 L 0.00117 0.24375 " pathEditMode="relative" rAng="0" ptsTypes="AA">
                                      <p:cBhvr>
                                        <p:cTn id="6" dur="2000" fill="hold"/>
                                        <p:tgtEl>
                                          <p:spTgt spid="3"/>
                                        </p:tgtEl>
                                        <p:attrNameLst>
                                          <p:attrName>ppt_x</p:attrName>
                                          <p:attrName>ppt_y</p:attrName>
                                        </p:attrNameLst>
                                      </p:cBhvr>
                                      <p:rCtr x="52" y="12130"/>
                                    </p:animMotion>
                                  </p:childTnLst>
                                </p:cTn>
                              </p:par>
                              <p:par>
                                <p:cTn id="7" presetID="42" presetClass="path" presetSubtype="0" accel="50000" decel="50000" fill="hold" grpId="0" nodeType="withEffect">
                                  <p:stCondLst>
                                    <p:cond delay="0"/>
                                  </p:stCondLst>
                                  <p:childTnLst>
                                    <p:animMotion origin="layout" path="M -1.25E-6 -0.00695 L 0.00026 -0.23635 " pathEditMode="relative" rAng="0" ptsTypes="AA">
                                      <p:cBhvr>
                                        <p:cTn id="8" dur="2000" fill="hold"/>
                                        <p:tgtEl>
                                          <p:spTgt spid="7"/>
                                        </p:tgtEl>
                                        <p:attrNameLst>
                                          <p:attrName>ppt_x</p:attrName>
                                          <p:attrName>ppt_y</p:attrName>
                                        </p:attrNameLst>
                                      </p:cBhvr>
                                      <p:rCtr x="13" y="-11481"/>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500"/>
                                        <p:tgtEl>
                                          <p:spTgt spid="11">
                                            <p:txEl>
                                              <p:pRg st="2" end="2"/>
                                            </p:txEl>
                                          </p:spTgt>
                                        </p:tgtEl>
                                      </p:cBhvr>
                                    </p:animEffect>
                                  </p:childTnLst>
                                </p:cTn>
                              </p:par>
                            </p:childTnLst>
                          </p:cTn>
                        </p:par>
                        <p:par>
                          <p:cTn id="21" fill="hold">
                            <p:stCondLst>
                              <p:cond delay="3500"/>
                            </p:stCondLst>
                            <p:childTnLst>
                              <p:par>
                                <p:cTn id="22" presetID="10" presetClass="entr" presetSubtype="0" fill="hold" grpId="0" nodeType="after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uiExpand="1" animBg="1"/>
      <p:bldP spid="11" grpId="0" uiExpand="1" build="p"/>
    </p:bld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otNET5_Ignite.potx" id="{63EE74C6-9DC5-446F-813B-DB8CE2942326}" vid="{19D278B5-0ABD-402A-BC6A-1DE0E83771AA}"/>
    </a:ext>
  </a:extLst>
</a:theme>
</file>

<file path=ppt/theme/theme5.xml><?xml version="1.0" encoding="utf-8"?>
<a:theme xmlns:a="http://schemas.openxmlformats.org/drawingml/2006/main" name="Microsoft_Dark">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rk" id="{EAE84C79-2C38-9545-8136-F4C7B59ED2D2}" vid="{0880B336-E758-664A-9127-3F2E2653E919}"/>
    </a:ext>
  </a:extLst>
</a:theme>
</file>

<file path=ppt/theme/theme6.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4237</Words>
  <Application>Microsoft Office PowerPoint</Application>
  <PresentationFormat>Widescreen</PresentationFormat>
  <Paragraphs>494</Paragraphs>
  <Slides>33</Slides>
  <Notes>33</Notes>
  <HiddenSlides>2</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33</vt:i4>
      </vt:variant>
    </vt:vector>
  </HeadingPairs>
  <TitlesOfParts>
    <vt:vector size="52" baseType="lpstr">
      <vt:lpstr>Open Sans</vt:lpstr>
      <vt:lpstr>Consolas</vt:lpstr>
      <vt:lpstr>Segoe UI Semilight</vt:lpstr>
      <vt:lpstr>Roboto</vt:lpstr>
      <vt:lpstr>Segoe UI Semibold</vt:lpstr>
      <vt:lpstr>Calibri Light</vt:lpstr>
      <vt:lpstr>Wingdings</vt:lpstr>
      <vt:lpstr>Arial</vt:lpstr>
      <vt:lpstr>Segoe UI Light</vt:lpstr>
      <vt:lpstr>Calibri</vt:lpstr>
      <vt:lpstr>Segoe UI</vt:lpstr>
      <vt:lpstr>1_Office Theme</vt:lpstr>
      <vt:lpstr>3_Office Theme</vt:lpstr>
      <vt:lpstr>2_Office Theme</vt:lpstr>
      <vt:lpstr> Microsoft_Learn_Black_Template</vt:lpstr>
      <vt:lpstr>Microsoft_Dark</vt:lpstr>
      <vt:lpstr>Dotnet_Template</vt:lpstr>
      <vt:lpstr>Dotnet_Template_Light</vt:lpstr>
      <vt:lpstr>9-51151_Build_Black_Template</vt:lpstr>
      <vt:lpstr>Welcome to .NET Conf: Focus on Windows</vt:lpstr>
      <vt:lpstr>PowerPoint Presentation</vt:lpstr>
      <vt:lpstr>PowerPoint Presentation</vt:lpstr>
      <vt:lpstr>PowerPoint Presentation</vt:lpstr>
      <vt:lpstr>.NET adoption</vt:lpstr>
      <vt:lpstr>Controls for Windows apps on .NET 5 </vt:lpstr>
      <vt:lpstr>.NET 5</vt:lpstr>
      <vt:lpstr>Upgrading to .NET 5</vt:lpstr>
      <vt:lpstr>Why .NET 5?</vt:lpstr>
      <vt:lpstr>Why .NET 5 for Windows apps?</vt:lpstr>
      <vt:lpstr>.NET Upgrade Assistant</vt:lpstr>
      <vt:lpstr>Windows Forms on .NET 5</vt:lpstr>
      <vt:lpstr>What’s new in Windows Forms?</vt:lpstr>
      <vt:lpstr>Demo  Windows Forms</vt:lpstr>
      <vt:lpstr>WPF on .NET 5</vt:lpstr>
      <vt:lpstr>What’s new in WPF?</vt:lpstr>
      <vt:lpstr>Demo  WPF</vt:lpstr>
      <vt:lpstr>The Future of .NET Framework </vt:lpstr>
      <vt:lpstr>Release schedule, support &amp; patching</vt:lpstr>
      <vt:lpstr>Automatic patching on Windows</vt:lpstr>
      <vt:lpstr>Windows developer landscape today</vt:lpstr>
      <vt:lpstr>The wonderful world of Windows app models</vt:lpstr>
      <vt:lpstr>Going forward</vt:lpstr>
      <vt:lpstr>.NET Multi-platform App UI</vt:lpstr>
      <vt:lpstr>Blazor hybrid desktop apps</vt:lpstr>
      <vt:lpstr>Demo .NET Multi-platform App UI</vt:lpstr>
      <vt:lpstr>.NET 6 Preview 1</vt:lpstr>
      <vt:lpstr>Agenda for the day</vt:lpstr>
      <vt:lpstr>Thank you, .NET Conf sponsors!</vt:lpstr>
      <vt:lpstr>PowerPoint Presentation</vt:lpstr>
      <vt:lpstr>Thanks for joining!</vt:lpstr>
      <vt:lpstr>Windows desktop apps on .NET 5</vt:lpstr>
      <vt:lpstr>.NET release schedule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Beth Massi</cp:lastModifiedBy>
  <cp:revision>3</cp:revision>
  <dcterms:created xsi:type="dcterms:W3CDTF">2020-08-18T20:47:27Z</dcterms:created>
  <dcterms:modified xsi:type="dcterms:W3CDTF">2021-03-01T17:36:00Z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